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gif&amp;f=1&amp;nofb=1&amp;ipt=6e5c2e3fcd2ede4192a76683d6cc2e223b8d0b2dd4f8f413e02a76e6bd746e39&amp;ipo=images" ContentType="image/gif"/>
  <Default Extension="jpeg" ContentType="image/jpeg"/>
  <Default Extension="jpg" ContentType="image/jpeg"/>
  <Default Extension="jpg&amp;f=1&amp;nofb=1&amp;ipt=2adf641ff68f17678d8b030f38dd03d0c8bb940bcfafd03d8f03db3a4134b349&amp;ipo=images" ContentType="image/jpeg"/>
  <Default Extension="jpg&amp;f=1&amp;nofb=1&amp;ipt=535f177ff44f6cd0dc5843c363367b1797f3836b0f860c35bdbba656c65b16ff&amp;ipo=images" ContentType="image/jpeg"/>
  <Default Extension="jpg&amp;f=1&amp;nofb=1&amp;ipt=6b19f786181dfab5ba491cdbbc02bfdd0138b183541bfeb575cf02c1b6f97ee4&amp;ipo=images" ContentType="image/jpeg"/>
  <Default Extension="jpg&amp;f=1&amp;nofb=1&amp;ipt=a5ede3d9d0e34c978150990908838a2654b418eaa99513fe089c30f559bcc774&amp;ipo=images" ContentType="image/jpeg"/>
  <Default Extension="jpg&amp;f=1&amp;nofb=1&amp;ipt=d74a89c6de6ef1a38f9da3b9d11662eb2b1942f03c6c22544fbfae4dfaa27d0b&amp;ipo=images" ContentType="image/jpeg"/>
  <Default Extension="jpg&amp;f=1&amp;nofb=1&amp;ipt=f2496b0177f41ca8f3ec8574f48df1404573dbfd6c410655ef1a25063d48770f&amp;ipo=images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73"/>
  </p:notesMasterIdLst>
  <p:sldIdLst>
    <p:sldId id="2147480615" r:id="rId5"/>
    <p:sldId id="2147480738" r:id="rId6"/>
    <p:sldId id="2147480739" r:id="rId7"/>
    <p:sldId id="2147480689" r:id="rId8"/>
    <p:sldId id="2147480777" r:id="rId9"/>
    <p:sldId id="2147480774" r:id="rId10"/>
    <p:sldId id="2147480691" r:id="rId11"/>
    <p:sldId id="2147480692" r:id="rId12"/>
    <p:sldId id="2147480695" r:id="rId13"/>
    <p:sldId id="2147480744" r:id="rId14"/>
    <p:sldId id="2147480740" r:id="rId15"/>
    <p:sldId id="2147480697" r:id="rId16"/>
    <p:sldId id="2147480698" r:id="rId17"/>
    <p:sldId id="2147480775" r:id="rId18"/>
    <p:sldId id="2147480770" r:id="rId19"/>
    <p:sldId id="2147480771" r:id="rId20"/>
    <p:sldId id="2147480768" r:id="rId21"/>
    <p:sldId id="2147480741" r:id="rId22"/>
    <p:sldId id="2147480701" r:id="rId23"/>
    <p:sldId id="2147480702" r:id="rId24"/>
    <p:sldId id="2147480703" r:id="rId25"/>
    <p:sldId id="2147480704" r:id="rId26"/>
    <p:sldId id="2147480705" r:id="rId27"/>
    <p:sldId id="2147480728" r:id="rId28"/>
    <p:sldId id="2147480706" r:id="rId29"/>
    <p:sldId id="2147480742" r:id="rId30"/>
    <p:sldId id="2147480784" r:id="rId31"/>
    <p:sldId id="2147480785" r:id="rId32"/>
    <p:sldId id="2147480717" r:id="rId33"/>
    <p:sldId id="2147480745" r:id="rId34"/>
    <p:sldId id="2147480724" r:id="rId35"/>
    <p:sldId id="2147480746" r:id="rId36"/>
    <p:sldId id="2147480747" r:id="rId37"/>
    <p:sldId id="2147480748" r:id="rId38"/>
    <p:sldId id="2147480750" r:id="rId39"/>
    <p:sldId id="2147480752" r:id="rId40"/>
    <p:sldId id="2147480763" r:id="rId41"/>
    <p:sldId id="2147480786" r:id="rId42"/>
    <p:sldId id="2147480718" r:id="rId43"/>
    <p:sldId id="2147480754" r:id="rId44"/>
    <p:sldId id="2147480723" r:id="rId45"/>
    <p:sldId id="2147480719" r:id="rId46"/>
    <p:sldId id="2147480756" r:id="rId47"/>
    <p:sldId id="2147480757" r:id="rId48"/>
    <p:sldId id="2147480787" r:id="rId49"/>
    <p:sldId id="2147480725" r:id="rId50"/>
    <p:sldId id="2147480761" r:id="rId51"/>
    <p:sldId id="2147480766" r:id="rId52"/>
    <p:sldId id="2147480760" r:id="rId53"/>
    <p:sldId id="2147480764" r:id="rId54"/>
    <p:sldId id="2147480727" r:id="rId55"/>
    <p:sldId id="2147480788" r:id="rId56"/>
    <p:sldId id="2147480729" r:id="rId57"/>
    <p:sldId id="2147480776" r:id="rId58"/>
    <p:sldId id="2147480789" r:id="rId59"/>
    <p:sldId id="2147480730" r:id="rId60"/>
    <p:sldId id="2147480731" r:id="rId61"/>
    <p:sldId id="2147480772" r:id="rId62"/>
    <p:sldId id="2147480790" r:id="rId63"/>
    <p:sldId id="2147480743" r:id="rId64"/>
    <p:sldId id="2147480707" r:id="rId65"/>
    <p:sldId id="2147480753" r:id="rId66"/>
    <p:sldId id="2147480708" r:id="rId67"/>
    <p:sldId id="2147480710" r:id="rId68"/>
    <p:sldId id="2147480711" r:id="rId69"/>
    <p:sldId id="2147480712" r:id="rId70"/>
    <p:sldId id="2147480773" r:id="rId71"/>
    <p:sldId id="2147480765" r:id="rId72"/>
  </p:sldIdLst>
  <p:sldSz cx="12192000" cy="6858000"/>
  <p:notesSz cx="6858000" cy="9144000"/>
  <p:embeddedFontLst>
    <p:embeddedFont>
      <p:font typeface="Poppins Medium" pitchFamily="2" charset="77"/>
      <p:regular r:id="rId74"/>
      <p:italic r:id="rId7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8C7E97-FCDF-172B-43C8-47ED04434431}" name="Robert Hall" initials="RH" userId="XmazhI+m3myf6mE6BTZFvxvczp21Kj2seLV65AjOFvI=" providerId="None"/>
  <p188:author id="{DBC048A8-E4F6-019F-4842-B7C829151B99}" name="Rob Farquhar" initials="RF" userId="16171582039_tp_box_2" providerId="Windows Live"/>
  <p188:author id="{823DAFD4-5B88-514F-E8D4-CDFE6617D789}" name="Luke Burroughs" initials="LB" userId="Iv0Q8xG2t+jSDZ60k7k0PTqUT/Ek3s6C9liQwtjZo4I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2241"/>
    <a:srgbClr val="C7C7C7"/>
    <a:srgbClr val="2C2C2C"/>
    <a:srgbClr val="ECECEC"/>
    <a:srgbClr val="F5F4F2"/>
    <a:srgbClr val="212121"/>
    <a:srgbClr val="E5E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4931D4-F6E2-5247-A6EA-271555957D0A}" v="4" dt="2026-11-04T20:50:49.476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82"/>
    <p:restoredTop sz="95039"/>
  </p:normalViewPr>
  <p:slideViewPr>
    <p:cSldViewPr snapToGrid="0">
      <p:cViewPr>
        <p:scale>
          <a:sx n="63" d="100"/>
          <a:sy n="63" d="100"/>
        </p:scale>
        <p:origin x="2944" y="2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1.fntdata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microsoft.com/office/2018/10/relationships/authors" Target="author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8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 Morton" userId="43f28dc4-6d65-44b5-93eb-7846a004d791" providerId="ADAL" clId="{7E2F355F-036F-58A1-8EBB-208A784501B6}"/>
    <pc:docChg chg="undo redo custSel addSld delSld modSld sldOrd modMainMaster modNotesMaster">
      <pc:chgData name="Phil Morton" userId="43f28dc4-6d65-44b5-93eb-7846a004d791" providerId="ADAL" clId="{7E2F355F-036F-58A1-8EBB-208A784501B6}" dt="2026-11-04T20:51:31.062" v="11932" actId="1076"/>
      <pc:docMkLst>
        <pc:docMk/>
      </pc:docMkLst>
      <pc:sldChg chg="addSp modSp mod">
        <pc:chgData name="Phil Morton" userId="43f28dc4-6d65-44b5-93eb-7846a004d791" providerId="ADAL" clId="{7E2F355F-036F-58A1-8EBB-208A784501B6}" dt="2026-11-01T12:20:35.191" v="9406" actId="20577"/>
        <pc:sldMkLst>
          <pc:docMk/>
          <pc:sldMk cId="2567305333" sldId="2147480615"/>
        </pc:sldMkLst>
        <pc:spChg chg="mod">
          <ac:chgData name="Phil Morton" userId="43f28dc4-6d65-44b5-93eb-7846a004d791" providerId="ADAL" clId="{7E2F355F-036F-58A1-8EBB-208A784501B6}" dt="2026-11-01T12:20:12.004" v="9395" actId="1076"/>
          <ac:spMkLst>
            <pc:docMk/>
            <pc:sldMk cId="2567305333" sldId="2147480615"/>
            <ac:spMk id="2" creationId="{157ADB52-99E5-38E2-B860-3F35CEAF3D1E}"/>
          </ac:spMkLst>
        </pc:spChg>
        <pc:spChg chg="mod">
          <ac:chgData name="Phil Morton" userId="43f28dc4-6d65-44b5-93eb-7846a004d791" providerId="ADAL" clId="{7E2F355F-036F-58A1-8EBB-208A784501B6}" dt="2026-11-01T12:20:23.537" v="9397" actId="1076"/>
          <ac:spMkLst>
            <pc:docMk/>
            <pc:sldMk cId="2567305333" sldId="2147480615"/>
            <ac:spMk id="3" creationId="{8BCA16B6-844B-38D0-144E-B00B66A3EA4D}"/>
          </ac:spMkLst>
        </pc:spChg>
        <pc:spChg chg="add mod">
          <ac:chgData name="Phil Morton" userId="43f28dc4-6d65-44b5-93eb-7846a004d791" providerId="ADAL" clId="{7E2F355F-036F-58A1-8EBB-208A784501B6}" dt="2026-11-01T12:20:35.191" v="9406" actId="20577"/>
          <ac:spMkLst>
            <pc:docMk/>
            <pc:sldMk cId="2567305333" sldId="2147480615"/>
            <ac:spMk id="4" creationId="{6C137C7D-17B8-4CA5-D3C7-CC7B4E51CDB6}"/>
          </ac:spMkLst>
        </pc:spChg>
      </pc:sldChg>
      <pc:sldChg chg="addSp modSp new del mod ord modShow">
        <pc:chgData name="Phil Morton" userId="43f28dc4-6d65-44b5-93eb-7846a004d791" providerId="ADAL" clId="{7E2F355F-036F-58A1-8EBB-208A784501B6}" dt="2026-11-04T10:08:56.525" v="11697" actId="2696"/>
        <pc:sldMkLst>
          <pc:docMk/>
          <pc:sldMk cId="3520234020" sldId="2147480684"/>
        </pc:sldMkLst>
      </pc:sldChg>
      <pc:sldChg chg="addSp delSp modSp add mod ord">
        <pc:chgData name="Phil Morton" userId="43f28dc4-6d65-44b5-93eb-7846a004d791" providerId="ADAL" clId="{7E2F355F-036F-58A1-8EBB-208A784501B6}" dt="2026-11-01T09:44:47.321" v="8158" actId="1076"/>
        <pc:sldMkLst>
          <pc:docMk/>
          <pc:sldMk cId="1411334555" sldId="2147480689"/>
        </pc:sldMkLst>
        <pc:spChg chg="mod">
          <ac:chgData name="Phil Morton" userId="43f28dc4-6d65-44b5-93eb-7846a004d791" providerId="ADAL" clId="{7E2F355F-036F-58A1-8EBB-208A784501B6}" dt="2026-10-20T15:30:07.274" v="7483" actId="20577"/>
          <ac:spMkLst>
            <pc:docMk/>
            <pc:sldMk cId="1411334555" sldId="2147480689"/>
            <ac:spMk id="2" creationId="{C63C6E15-ACEA-BB6F-A29E-75D5AE4122DC}"/>
          </ac:spMkLst>
        </pc:spChg>
        <pc:picChg chg="add mod modCrop">
          <ac:chgData name="Phil Morton" userId="43f28dc4-6d65-44b5-93eb-7846a004d791" providerId="ADAL" clId="{7E2F355F-036F-58A1-8EBB-208A784501B6}" dt="2026-11-01T09:44:47.321" v="8158" actId="1076"/>
          <ac:picMkLst>
            <pc:docMk/>
            <pc:sldMk cId="1411334555" sldId="2147480689"/>
            <ac:picMk id="12" creationId="{5C3C8083-4E3D-5DAC-6BBD-CC95BDE91119}"/>
          </ac:picMkLst>
        </pc:picChg>
      </pc:sldChg>
      <pc:sldChg chg="addSp modSp add mod modNotes modNotesTx">
        <pc:chgData name="Phil Morton" userId="43f28dc4-6d65-44b5-93eb-7846a004d791" providerId="ADAL" clId="{7E2F355F-036F-58A1-8EBB-208A784501B6}" dt="2026-11-02T17:18:05.006" v="10648" actId="26606"/>
        <pc:sldMkLst>
          <pc:docMk/>
          <pc:sldMk cId="3512988676" sldId="2147480691"/>
        </pc:sldMkLst>
        <pc:spChg chg="mod">
          <ac:chgData name="Phil Morton" userId="43f28dc4-6d65-44b5-93eb-7846a004d791" providerId="ADAL" clId="{7E2F355F-036F-58A1-8EBB-208A784501B6}" dt="2026-11-01T09:25:25.889" v="7958" actId="20577"/>
          <ac:spMkLst>
            <pc:docMk/>
            <pc:sldMk cId="3512988676" sldId="2147480691"/>
            <ac:spMk id="2" creationId="{1B8A61B8-201B-268F-E26E-E0C9D5F632D5}"/>
          </ac:spMkLst>
        </pc:spChg>
        <pc:picChg chg="add mod modCrop">
          <ac:chgData name="Phil Morton" userId="43f28dc4-6d65-44b5-93eb-7846a004d791" providerId="ADAL" clId="{7E2F355F-036F-58A1-8EBB-208A784501B6}" dt="2026-11-01T09:25:47.106" v="7977" actId="18131"/>
          <ac:picMkLst>
            <pc:docMk/>
            <pc:sldMk cId="3512988676" sldId="2147480691"/>
            <ac:picMk id="3" creationId="{8834CE7E-4FCA-9CCC-1F8E-A11F4FB5B89F}"/>
          </ac:picMkLst>
        </pc:picChg>
        <pc:picChg chg="add mod">
          <ac:chgData name="Phil Morton" userId="43f28dc4-6d65-44b5-93eb-7846a004d791" providerId="ADAL" clId="{7E2F355F-036F-58A1-8EBB-208A784501B6}" dt="2026-11-01T09:25:34.650" v="7974" actId="1076"/>
          <ac:picMkLst>
            <pc:docMk/>
            <pc:sldMk cId="3512988676" sldId="2147480691"/>
            <ac:picMk id="4" creationId="{97436795-8FB3-0045-B648-82E410A53214}"/>
          </ac:picMkLst>
        </pc:picChg>
      </pc:sldChg>
      <pc:sldChg chg="addSp modSp add mod">
        <pc:chgData name="Phil Morton" userId="43f28dc4-6d65-44b5-93eb-7846a004d791" providerId="ADAL" clId="{7E2F355F-036F-58A1-8EBB-208A784501B6}" dt="2026-11-01T09:41:33.869" v="8111" actId="1076"/>
        <pc:sldMkLst>
          <pc:docMk/>
          <pc:sldMk cId="1446990404" sldId="2147480692"/>
        </pc:sldMkLst>
        <pc:spChg chg="mod">
          <ac:chgData name="Phil Morton" userId="43f28dc4-6d65-44b5-93eb-7846a004d791" providerId="ADAL" clId="{7E2F355F-036F-58A1-8EBB-208A784501B6}" dt="2026-11-01T09:38:10.585" v="8095" actId="20577"/>
          <ac:spMkLst>
            <pc:docMk/>
            <pc:sldMk cId="1446990404" sldId="2147480692"/>
            <ac:spMk id="2" creationId="{0DD1C62D-4E2D-1945-5A67-F32002444CCE}"/>
          </ac:spMkLst>
        </pc:spChg>
        <pc:picChg chg="add mod modCrop">
          <ac:chgData name="Phil Morton" userId="43f28dc4-6d65-44b5-93eb-7846a004d791" providerId="ADAL" clId="{7E2F355F-036F-58A1-8EBB-208A784501B6}" dt="2026-11-01T09:41:13.327" v="8107" actId="1076"/>
          <ac:picMkLst>
            <pc:docMk/>
            <pc:sldMk cId="1446990404" sldId="2147480692"/>
            <ac:picMk id="3" creationId="{42F3157E-BF8B-6B89-8CE7-C2216498C446}"/>
          </ac:picMkLst>
        </pc:picChg>
        <pc:picChg chg="add mod">
          <ac:chgData name="Phil Morton" userId="43f28dc4-6d65-44b5-93eb-7846a004d791" providerId="ADAL" clId="{7E2F355F-036F-58A1-8EBB-208A784501B6}" dt="2026-11-01T09:41:03.593" v="8105" actId="1076"/>
          <ac:picMkLst>
            <pc:docMk/>
            <pc:sldMk cId="1446990404" sldId="2147480692"/>
            <ac:picMk id="4" creationId="{4339CB3A-CC7B-4B9D-A07A-C20C0EBB6FB9}"/>
          </ac:picMkLst>
        </pc:picChg>
        <pc:picChg chg="add mod modCrop">
          <ac:chgData name="Phil Morton" userId="43f28dc4-6d65-44b5-93eb-7846a004d791" providerId="ADAL" clId="{7E2F355F-036F-58A1-8EBB-208A784501B6}" dt="2026-11-01T09:41:10.027" v="8106" actId="732"/>
          <ac:picMkLst>
            <pc:docMk/>
            <pc:sldMk cId="1446990404" sldId="2147480692"/>
            <ac:picMk id="5" creationId="{2363D0D0-9B26-8357-CD6B-425E2957686D}"/>
          </ac:picMkLst>
        </pc:picChg>
        <pc:picChg chg="add mod modCrop">
          <ac:chgData name="Phil Morton" userId="43f28dc4-6d65-44b5-93eb-7846a004d791" providerId="ADAL" clId="{7E2F355F-036F-58A1-8EBB-208A784501B6}" dt="2026-11-01T09:41:33.869" v="8111" actId="1076"/>
          <ac:picMkLst>
            <pc:docMk/>
            <pc:sldMk cId="1446990404" sldId="2147480692"/>
            <ac:picMk id="6" creationId="{62F105C6-669E-9628-3CF2-C8B52FC9DCFE}"/>
          </ac:picMkLst>
        </pc:picChg>
      </pc:sldChg>
      <pc:sldChg chg="addSp delSp modSp add mod modAnim">
        <pc:chgData name="Phil Morton" userId="43f28dc4-6d65-44b5-93eb-7846a004d791" providerId="ADAL" clId="{7E2F355F-036F-58A1-8EBB-208A784501B6}" dt="2026-11-02T16:03:29.541" v="10091"/>
        <pc:sldMkLst>
          <pc:docMk/>
          <pc:sldMk cId="3641367926" sldId="2147480695"/>
        </pc:sldMkLst>
        <pc:spChg chg="mod">
          <ac:chgData name="Phil Morton" userId="43f28dc4-6d65-44b5-93eb-7846a004d791" providerId="ADAL" clId="{7E2F355F-036F-58A1-8EBB-208A784501B6}" dt="2026-11-01T09:44:56.582" v="8172" actId="20577"/>
          <ac:spMkLst>
            <pc:docMk/>
            <pc:sldMk cId="3641367926" sldId="2147480695"/>
            <ac:spMk id="2" creationId="{7BC555FE-4E4D-1FCD-40D3-5B2026760795}"/>
          </ac:spMkLst>
        </pc:spChg>
        <pc:picChg chg="add mod">
          <ac:chgData name="Phil Morton" userId="43f28dc4-6d65-44b5-93eb-7846a004d791" providerId="ADAL" clId="{7E2F355F-036F-58A1-8EBB-208A784501B6}" dt="2026-11-02T16:01:27.706" v="10075" actId="1076"/>
          <ac:picMkLst>
            <pc:docMk/>
            <pc:sldMk cId="3641367926" sldId="2147480695"/>
            <ac:picMk id="3" creationId="{D0EFED7F-E902-1D78-50FA-822E8BAF5A9E}"/>
          </ac:picMkLst>
        </pc:picChg>
        <pc:picChg chg="add mod">
          <ac:chgData name="Phil Morton" userId="43f28dc4-6d65-44b5-93eb-7846a004d791" providerId="ADAL" clId="{7E2F355F-036F-58A1-8EBB-208A784501B6}" dt="2026-11-02T16:01:30.169" v="10076" actId="571"/>
          <ac:picMkLst>
            <pc:docMk/>
            <pc:sldMk cId="3641367926" sldId="2147480695"/>
            <ac:picMk id="4" creationId="{FD8AE49C-713D-6E2F-2A2D-46A2733DE280}"/>
          </ac:picMkLst>
        </pc:picChg>
        <pc:picChg chg="add mod modCrop">
          <ac:chgData name="Phil Morton" userId="43f28dc4-6d65-44b5-93eb-7846a004d791" providerId="ADAL" clId="{7E2F355F-036F-58A1-8EBB-208A784501B6}" dt="2026-11-01T09:45:00.071" v="8173" actId="14100"/>
          <ac:picMkLst>
            <pc:docMk/>
            <pc:sldMk cId="3641367926" sldId="2147480695"/>
            <ac:picMk id="5" creationId="{EC31CD43-A98C-E30A-14D6-8D3EA09B27CF}"/>
          </ac:picMkLst>
        </pc:picChg>
        <pc:picChg chg="add mod">
          <ac:chgData name="Phil Morton" userId="43f28dc4-6d65-44b5-93eb-7846a004d791" providerId="ADAL" clId="{7E2F355F-036F-58A1-8EBB-208A784501B6}" dt="2026-11-02T16:01:32.393" v="10077" actId="571"/>
          <ac:picMkLst>
            <pc:docMk/>
            <pc:sldMk cId="3641367926" sldId="2147480695"/>
            <ac:picMk id="6" creationId="{51C4A7ED-CCB2-8701-304A-C7B006B34C9B}"/>
          </ac:picMkLst>
        </pc:picChg>
        <pc:picChg chg="add mod">
          <ac:chgData name="Phil Morton" userId="43f28dc4-6d65-44b5-93eb-7846a004d791" providerId="ADAL" clId="{7E2F355F-036F-58A1-8EBB-208A784501B6}" dt="2026-11-02T16:01:38.504" v="10080" actId="1076"/>
          <ac:picMkLst>
            <pc:docMk/>
            <pc:sldMk cId="3641367926" sldId="2147480695"/>
            <ac:picMk id="7" creationId="{F5752D2E-3411-241C-4671-5BC76AB7B362}"/>
          </ac:picMkLst>
        </pc:picChg>
        <pc:picChg chg="add mod">
          <ac:chgData name="Phil Morton" userId="43f28dc4-6d65-44b5-93eb-7846a004d791" providerId="ADAL" clId="{7E2F355F-036F-58A1-8EBB-208A784501B6}" dt="2026-11-02T16:01:43.004" v="10082" actId="1076"/>
          <ac:picMkLst>
            <pc:docMk/>
            <pc:sldMk cId="3641367926" sldId="2147480695"/>
            <ac:picMk id="8" creationId="{EDDCD6B7-14A2-6F30-7B2B-B964BA89BEFD}"/>
          </ac:picMkLst>
        </pc:picChg>
        <pc:picChg chg="add mod">
          <ac:chgData name="Phil Morton" userId="43f28dc4-6d65-44b5-93eb-7846a004d791" providerId="ADAL" clId="{7E2F355F-036F-58A1-8EBB-208A784501B6}" dt="2026-11-02T16:01:40.485" v="10081" actId="571"/>
          <ac:picMkLst>
            <pc:docMk/>
            <pc:sldMk cId="3641367926" sldId="2147480695"/>
            <ac:picMk id="9" creationId="{7725C10D-563B-D18A-DDA1-EF735C3C8B15}"/>
          </ac:picMkLst>
        </pc:picChg>
      </pc:sldChg>
      <pc:sldChg chg="addSp modSp add del mod modShow">
        <pc:chgData name="Phil Morton" userId="43f28dc4-6d65-44b5-93eb-7846a004d791" providerId="ADAL" clId="{7E2F355F-036F-58A1-8EBB-208A784501B6}" dt="2026-11-03T09:44:16.159" v="10730" actId="2696"/>
        <pc:sldMkLst>
          <pc:docMk/>
          <pc:sldMk cId="563022502" sldId="2147480696"/>
        </pc:sldMkLst>
      </pc:sldChg>
      <pc:sldChg chg="addSp modSp add mod ord">
        <pc:chgData name="Phil Morton" userId="43f28dc4-6d65-44b5-93eb-7846a004d791" providerId="ADAL" clId="{7E2F355F-036F-58A1-8EBB-208A784501B6}" dt="2026-11-03T09:44:12.119" v="10729" actId="20577"/>
        <pc:sldMkLst>
          <pc:docMk/>
          <pc:sldMk cId="2444812987" sldId="2147480697"/>
        </pc:sldMkLst>
        <pc:spChg chg="mod">
          <ac:chgData name="Phil Morton" userId="43f28dc4-6d65-44b5-93eb-7846a004d791" providerId="ADAL" clId="{7E2F355F-036F-58A1-8EBB-208A784501B6}" dt="2026-11-03T09:44:12.119" v="10729" actId="20577"/>
          <ac:spMkLst>
            <pc:docMk/>
            <pc:sldMk cId="2444812987" sldId="2147480697"/>
            <ac:spMk id="2" creationId="{9468EE77-1124-9957-C8C9-209989BB330C}"/>
          </ac:spMkLst>
        </pc:spChg>
        <pc:picChg chg="add mod">
          <ac:chgData name="Phil Morton" userId="43f28dc4-6d65-44b5-93eb-7846a004d791" providerId="ADAL" clId="{7E2F355F-036F-58A1-8EBB-208A784501B6}" dt="2026-10-20T14:10:58.701" v="6533"/>
          <ac:picMkLst>
            <pc:docMk/>
            <pc:sldMk cId="2444812987" sldId="2147480697"/>
            <ac:picMk id="3" creationId="{37B2DAD7-E635-DEAC-1172-C7487A99933C}"/>
          </ac:picMkLst>
        </pc:picChg>
      </pc:sldChg>
      <pc:sldChg chg="addSp delSp modSp add mod modAnim modNotes">
        <pc:chgData name="Phil Morton" userId="43f28dc4-6d65-44b5-93eb-7846a004d791" providerId="ADAL" clId="{7E2F355F-036F-58A1-8EBB-208A784501B6}" dt="2026-11-02T17:18:05.006" v="10648" actId="26606"/>
        <pc:sldMkLst>
          <pc:docMk/>
          <pc:sldMk cId="3634742288" sldId="2147480698"/>
        </pc:sldMkLst>
        <pc:picChg chg="mod topLvl">
          <ac:chgData name="Phil Morton" userId="43f28dc4-6d65-44b5-93eb-7846a004d791" providerId="ADAL" clId="{7E2F355F-036F-58A1-8EBB-208A784501B6}" dt="2026-11-02T16:09:48.720" v="10129" actId="1076"/>
          <ac:picMkLst>
            <pc:docMk/>
            <pc:sldMk cId="3634742288" sldId="2147480698"/>
            <ac:picMk id="3" creationId="{9E046E4D-4BDE-2A38-10B0-B7776E771462}"/>
          </ac:picMkLst>
        </pc:picChg>
        <pc:picChg chg="add mod modCrop">
          <ac:chgData name="Phil Morton" userId="43f28dc4-6d65-44b5-93eb-7846a004d791" providerId="ADAL" clId="{7E2F355F-036F-58A1-8EBB-208A784501B6}" dt="2026-11-01T13:47:28.932" v="9865" actId="18131"/>
          <ac:picMkLst>
            <pc:docMk/>
            <pc:sldMk cId="3634742288" sldId="2147480698"/>
            <ac:picMk id="5" creationId="{771568FA-8CF7-D383-7DF4-71C09E47E7B0}"/>
          </ac:picMkLst>
        </pc:picChg>
        <pc:picChg chg="add mod">
          <ac:chgData name="Phil Morton" userId="43f28dc4-6d65-44b5-93eb-7846a004d791" providerId="ADAL" clId="{7E2F355F-036F-58A1-8EBB-208A784501B6}" dt="2026-11-02T16:10:25.218" v="10135" actId="1076"/>
          <ac:picMkLst>
            <pc:docMk/>
            <pc:sldMk cId="3634742288" sldId="2147480698"/>
            <ac:picMk id="6" creationId="{833ABE20-B043-8BBA-9716-B92D6AF8B62A}"/>
          </ac:picMkLst>
        </pc:picChg>
        <pc:picChg chg="add mod">
          <ac:chgData name="Phil Morton" userId="43f28dc4-6d65-44b5-93eb-7846a004d791" providerId="ADAL" clId="{7E2F355F-036F-58A1-8EBB-208A784501B6}" dt="2026-11-02T16:10:12.002" v="10132" actId="571"/>
          <ac:picMkLst>
            <pc:docMk/>
            <pc:sldMk cId="3634742288" sldId="2147480698"/>
            <ac:picMk id="7" creationId="{42CF768F-AA13-55CD-BD96-11AF6F05B749}"/>
          </ac:picMkLst>
        </pc:picChg>
        <pc:picChg chg="add mod">
          <ac:chgData name="Phil Morton" userId="43f28dc4-6d65-44b5-93eb-7846a004d791" providerId="ADAL" clId="{7E2F355F-036F-58A1-8EBB-208A784501B6}" dt="2026-11-02T16:10:19.017" v="10133" actId="571"/>
          <ac:picMkLst>
            <pc:docMk/>
            <pc:sldMk cId="3634742288" sldId="2147480698"/>
            <ac:picMk id="8" creationId="{80C55208-CB57-0351-553B-20B0D91A0955}"/>
          </ac:picMkLst>
        </pc:picChg>
        <pc:picChg chg="add mod">
          <ac:chgData name="Phil Morton" userId="43f28dc4-6d65-44b5-93eb-7846a004d791" providerId="ADAL" clId="{7E2F355F-036F-58A1-8EBB-208A784501B6}" dt="2026-11-02T16:10:21.439" v="10134" actId="571"/>
          <ac:picMkLst>
            <pc:docMk/>
            <pc:sldMk cId="3634742288" sldId="2147480698"/>
            <ac:picMk id="9" creationId="{E14C8785-3E23-4DCB-0284-8C69A5F3D0CF}"/>
          </ac:picMkLst>
        </pc:picChg>
      </pc:sldChg>
      <pc:sldChg chg="modSp add mod">
        <pc:chgData name="Phil Morton" userId="43f28dc4-6d65-44b5-93eb-7846a004d791" providerId="ADAL" clId="{7E2F355F-036F-58A1-8EBB-208A784501B6}" dt="2026-10-20T14:38:03.664" v="7407" actId="14100"/>
        <pc:sldMkLst>
          <pc:docMk/>
          <pc:sldMk cId="1831593365" sldId="2147480701"/>
        </pc:sldMkLst>
        <pc:spChg chg="mod">
          <ac:chgData name="Phil Morton" userId="43f28dc4-6d65-44b5-93eb-7846a004d791" providerId="ADAL" clId="{7E2F355F-036F-58A1-8EBB-208A784501B6}" dt="2026-10-20T14:38:03.664" v="7407" actId="14100"/>
          <ac:spMkLst>
            <pc:docMk/>
            <pc:sldMk cId="1831593365" sldId="2147480701"/>
            <ac:spMk id="2" creationId="{30F28AF5-C8F0-1551-58D1-BADDABFE6D2B}"/>
          </ac:spMkLst>
        </pc:spChg>
      </pc:sldChg>
      <pc:sldChg chg="delSp modSp add mod">
        <pc:chgData name="Phil Morton" userId="43f28dc4-6d65-44b5-93eb-7846a004d791" providerId="ADAL" clId="{7E2F355F-036F-58A1-8EBB-208A784501B6}" dt="2026-11-03T12:57:01.877" v="11098" actId="1076"/>
        <pc:sldMkLst>
          <pc:docMk/>
          <pc:sldMk cId="1719081754" sldId="2147480702"/>
        </pc:sldMkLst>
        <pc:spChg chg="mod">
          <ac:chgData name="Phil Morton" userId="43f28dc4-6d65-44b5-93eb-7846a004d791" providerId="ADAL" clId="{7E2F355F-036F-58A1-8EBB-208A784501B6}" dt="2026-10-20T14:38:09.203" v="7422" actId="20577"/>
          <ac:spMkLst>
            <pc:docMk/>
            <pc:sldMk cId="1719081754" sldId="2147480702"/>
            <ac:spMk id="2" creationId="{AF7F16F6-DEE2-DE14-BFF3-70D3ECE9C458}"/>
          </ac:spMkLst>
        </pc:spChg>
        <pc:picChg chg="del mod">
          <ac:chgData name="Phil Morton" userId="43f28dc4-6d65-44b5-93eb-7846a004d791" providerId="ADAL" clId="{7E2F355F-036F-58A1-8EBB-208A784501B6}" dt="2026-11-03T12:56:55.653" v="11096" actId="478"/>
          <ac:picMkLst>
            <pc:docMk/>
            <pc:sldMk cId="1719081754" sldId="2147480702"/>
            <ac:picMk id="7" creationId="{48959EB4-381A-DF96-1F5A-05AB1AD6FE44}"/>
          </ac:picMkLst>
        </pc:picChg>
        <pc:picChg chg="mod">
          <ac:chgData name="Phil Morton" userId="43f28dc4-6d65-44b5-93eb-7846a004d791" providerId="ADAL" clId="{7E2F355F-036F-58A1-8EBB-208A784501B6}" dt="2026-11-03T12:57:01.877" v="11098" actId="1076"/>
          <ac:picMkLst>
            <pc:docMk/>
            <pc:sldMk cId="1719081754" sldId="2147480702"/>
            <ac:picMk id="8" creationId="{591FA872-3240-291F-D4EC-C701F6ADA7E4}"/>
          </ac:picMkLst>
        </pc:picChg>
      </pc:sldChg>
      <pc:sldChg chg="modSp add mod">
        <pc:chgData name="Phil Morton" userId="43f28dc4-6d65-44b5-93eb-7846a004d791" providerId="ADAL" clId="{7E2F355F-036F-58A1-8EBB-208A784501B6}" dt="2026-10-20T14:37:46.236" v="7396" actId="20577"/>
        <pc:sldMkLst>
          <pc:docMk/>
          <pc:sldMk cId="3652763232" sldId="2147480703"/>
        </pc:sldMkLst>
        <pc:spChg chg="mod">
          <ac:chgData name="Phil Morton" userId="43f28dc4-6d65-44b5-93eb-7846a004d791" providerId="ADAL" clId="{7E2F355F-036F-58A1-8EBB-208A784501B6}" dt="2026-10-20T14:37:46.236" v="7396" actId="20577"/>
          <ac:spMkLst>
            <pc:docMk/>
            <pc:sldMk cId="3652763232" sldId="2147480703"/>
            <ac:spMk id="2" creationId="{7A980614-A366-D2D0-A0A0-C5922A2B4902}"/>
          </ac:spMkLst>
        </pc:spChg>
      </pc:sldChg>
      <pc:sldChg chg="modSp add mod">
        <pc:chgData name="Phil Morton" userId="43f28dc4-6d65-44b5-93eb-7846a004d791" providerId="ADAL" clId="{7E2F355F-036F-58A1-8EBB-208A784501B6}" dt="2026-11-01T09:55:39.178" v="8243" actId="207"/>
        <pc:sldMkLst>
          <pc:docMk/>
          <pc:sldMk cId="1608242453" sldId="2147480704"/>
        </pc:sldMkLst>
        <pc:spChg chg="mod">
          <ac:chgData name="Phil Morton" userId="43f28dc4-6d65-44b5-93eb-7846a004d791" providerId="ADAL" clId="{7E2F355F-036F-58A1-8EBB-208A784501B6}" dt="2026-11-01T09:55:39.178" v="8243" actId="207"/>
          <ac:spMkLst>
            <pc:docMk/>
            <pc:sldMk cId="1608242453" sldId="2147480704"/>
            <ac:spMk id="2" creationId="{C1A5B859-0CBF-B90E-AFC7-9C74A2DD95FB}"/>
          </ac:spMkLst>
        </pc:spChg>
      </pc:sldChg>
      <pc:sldChg chg="modSp add mod">
        <pc:chgData name="Phil Morton" userId="43f28dc4-6d65-44b5-93eb-7846a004d791" providerId="ADAL" clId="{7E2F355F-036F-58A1-8EBB-208A784501B6}" dt="2026-10-20T14:37:11.949" v="7327" actId="20577"/>
        <pc:sldMkLst>
          <pc:docMk/>
          <pc:sldMk cId="480379328" sldId="2147480705"/>
        </pc:sldMkLst>
        <pc:spChg chg="mod">
          <ac:chgData name="Phil Morton" userId="43f28dc4-6d65-44b5-93eb-7846a004d791" providerId="ADAL" clId="{7E2F355F-036F-58A1-8EBB-208A784501B6}" dt="2026-10-20T14:37:11.949" v="7327" actId="20577"/>
          <ac:spMkLst>
            <pc:docMk/>
            <pc:sldMk cId="480379328" sldId="2147480705"/>
            <ac:spMk id="2" creationId="{2E2FE9D5-300B-A910-3CDA-A50EADFD40AD}"/>
          </ac:spMkLst>
        </pc:spChg>
      </pc:sldChg>
      <pc:sldChg chg="add">
        <pc:chgData name="Phil Morton" userId="43f28dc4-6d65-44b5-93eb-7846a004d791" providerId="ADAL" clId="{7E2F355F-036F-58A1-8EBB-208A784501B6}" dt="2026-10-20T14:13:11.473" v="6601"/>
        <pc:sldMkLst>
          <pc:docMk/>
          <pc:sldMk cId="845202595" sldId="2147480706"/>
        </pc:sldMkLst>
      </pc:sldChg>
      <pc:sldChg chg="addSp delSp modSp add mod ord">
        <pc:chgData name="Phil Morton" userId="43f28dc4-6d65-44b5-93eb-7846a004d791" providerId="ADAL" clId="{7E2F355F-036F-58A1-8EBB-208A784501B6}" dt="2026-11-01T10:15:44.520" v="8528" actId="1076"/>
        <pc:sldMkLst>
          <pc:docMk/>
          <pc:sldMk cId="3547066252" sldId="2147480707"/>
        </pc:sldMkLst>
        <pc:spChg chg="mod">
          <ac:chgData name="Phil Morton" userId="43f28dc4-6d65-44b5-93eb-7846a004d791" providerId="ADAL" clId="{7E2F355F-036F-58A1-8EBB-208A784501B6}" dt="2026-11-01T10:15:29.933" v="8523" actId="5793"/>
          <ac:spMkLst>
            <pc:docMk/>
            <pc:sldMk cId="3547066252" sldId="2147480707"/>
            <ac:spMk id="2" creationId="{3B1BE3EF-C318-201A-CD21-DE15B9AE68F1}"/>
          </ac:spMkLst>
        </pc:spChg>
        <pc:picChg chg="add mod">
          <ac:chgData name="Phil Morton" userId="43f28dc4-6d65-44b5-93eb-7846a004d791" providerId="ADAL" clId="{7E2F355F-036F-58A1-8EBB-208A784501B6}" dt="2026-11-01T10:15:44.520" v="8528" actId="1076"/>
          <ac:picMkLst>
            <pc:docMk/>
            <pc:sldMk cId="3547066252" sldId="2147480707"/>
            <ac:picMk id="3" creationId="{72275A96-3180-5670-5534-CE16E3BFA36E}"/>
          </ac:picMkLst>
        </pc:picChg>
      </pc:sldChg>
      <pc:sldChg chg="add ord">
        <pc:chgData name="Phil Morton" userId="43f28dc4-6d65-44b5-93eb-7846a004d791" providerId="ADAL" clId="{7E2F355F-036F-58A1-8EBB-208A784501B6}" dt="2026-10-20T14:13:59.810" v="6606" actId="20578"/>
        <pc:sldMkLst>
          <pc:docMk/>
          <pc:sldMk cId="2127675134" sldId="2147480708"/>
        </pc:sldMkLst>
      </pc:sldChg>
      <pc:sldChg chg="add">
        <pc:chgData name="Phil Morton" userId="43f28dc4-6d65-44b5-93eb-7846a004d791" providerId="ADAL" clId="{7E2F355F-036F-58A1-8EBB-208A784501B6}" dt="2026-10-20T14:14:15.108" v="6607"/>
        <pc:sldMkLst>
          <pc:docMk/>
          <pc:sldMk cId="1440356430" sldId="2147480710"/>
        </pc:sldMkLst>
      </pc:sldChg>
      <pc:sldChg chg="add">
        <pc:chgData name="Phil Morton" userId="43f28dc4-6d65-44b5-93eb-7846a004d791" providerId="ADAL" clId="{7E2F355F-036F-58A1-8EBB-208A784501B6}" dt="2026-10-20T14:14:15.108" v="6607"/>
        <pc:sldMkLst>
          <pc:docMk/>
          <pc:sldMk cId="4058065208" sldId="2147480711"/>
        </pc:sldMkLst>
      </pc:sldChg>
      <pc:sldChg chg="add">
        <pc:chgData name="Phil Morton" userId="43f28dc4-6d65-44b5-93eb-7846a004d791" providerId="ADAL" clId="{7E2F355F-036F-58A1-8EBB-208A784501B6}" dt="2026-10-20T14:14:15.108" v="6607"/>
        <pc:sldMkLst>
          <pc:docMk/>
          <pc:sldMk cId="4091256915" sldId="2147480712"/>
        </pc:sldMkLst>
      </pc:sldChg>
      <pc:sldChg chg="addSp delSp modSp add del mod ord">
        <pc:chgData name="Phil Morton" userId="43f28dc4-6d65-44b5-93eb-7846a004d791" providerId="ADAL" clId="{7E2F355F-036F-58A1-8EBB-208A784501B6}" dt="2026-11-03T09:47:06.381" v="10838" actId="2696"/>
        <pc:sldMkLst>
          <pc:docMk/>
          <pc:sldMk cId="2529592781" sldId="2147480714"/>
        </pc:sldMkLst>
        <pc:spChg chg="mod">
          <ac:chgData name="Phil Morton" userId="43f28dc4-6d65-44b5-93eb-7846a004d791" providerId="ADAL" clId="{7E2F355F-036F-58A1-8EBB-208A784501B6}" dt="2026-11-03T09:46:14.719" v="10833" actId="20577"/>
          <ac:spMkLst>
            <pc:docMk/>
            <pc:sldMk cId="2529592781" sldId="2147480714"/>
            <ac:spMk id="2" creationId="{0FF28148-90E7-4B26-A82A-897C5F86497E}"/>
          </ac:spMkLst>
        </pc:spChg>
        <pc:picChg chg="add mod">
          <ac:chgData name="Phil Morton" userId="43f28dc4-6d65-44b5-93eb-7846a004d791" providerId="ADAL" clId="{7E2F355F-036F-58A1-8EBB-208A784501B6}" dt="2026-11-03T09:46:26.857" v="10837" actId="1076"/>
          <ac:picMkLst>
            <pc:docMk/>
            <pc:sldMk cId="2529592781" sldId="2147480714"/>
            <ac:picMk id="3" creationId="{350FF956-CC50-F18D-023B-E14059562996}"/>
          </ac:picMkLst>
        </pc:picChg>
      </pc:sldChg>
      <pc:sldChg chg="addSp modSp add del mod ord modShow modNotes modNotesTx">
        <pc:chgData name="Phil Morton" userId="43f28dc4-6d65-44b5-93eb-7846a004d791" providerId="ADAL" clId="{7E2F355F-036F-58A1-8EBB-208A784501B6}" dt="2026-11-04T10:25:44.638" v="11813" actId="2696"/>
        <pc:sldMkLst>
          <pc:docMk/>
          <pc:sldMk cId="2991324847" sldId="2147480715"/>
        </pc:sldMkLst>
        <pc:spChg chg="mod">
          <ac:chgData name="Phil Morton" userId="43f28dc4-6d65-44b5-93eb-7846a004d791" providerId="ADAL" clId="{7E2F355F-036F-58A1-8EBB-208A784501B6}" dt="2026-11-04T10:04:56.318" v="11516" actId="14100"/>
          <ac:spMkLst>
            <pc:docMk/>
            <pc:sldMk cId="2991324847" sldId="2147480715"/>
            <ac:spMk id="2" creationId="{5AC9FC7C-D623-7A7A-F908-A8B4A069C1E6}"/>
          </ac:spMkLst>
        </pc:spChg>
        <pc:spChg chg="add mod">
          <ac:chgData name="Phil Morton" userId="43f28dc4-6d65-44b5-93eb-7846a004d791" providerId="ADAL" clId="{7E2F355F-036F-58A1-8EBB-208A784501B6}" dt="2026-11-04T10:06:54.800" v="11672" actId="207"/>
          <ac:spMkLst>
            <pc:docMk/>
            <pc:sldMk cId="2991324847" sldId="2147480715"/>
            <ac:spMk id="3" creationId="{5F4CA1FA-B523-AFE8-4928-3543F92D2797}"/>
          </ac:spMkLst>
        </pc:spChg>
      </pc:sldChg>
      <pc:sldChg chg="modSp add del mod modNotes modNotesTx">
        <pc:chgData name="Phil Morton" userId="43f28dc4-6d65-44b5-93eb-7846a004d791" providerId="ADAL" clId="{7E2F355F-036F-58A1-8EBB-208A784501B6}" dt="2026-11-04T10:07:24.595" v="11677" actId="2696"/>
        <pc:sldMkLst>
          <pc:docMk/>
          <pc:sldMk cId="1150801828" sldId="2147480716"/>
        </pc:sldMkLst>
      </pc:sldChg>
      <pc:sldChg chg="addSp modSp add mod ord">
        <pc:chgData name="Phil Morton" userId="43f28dc4-6d65-44b5-93eb-7846a004d791" providerId="ADAL" clId="{7E2F355F-036F-58A1-8EBB-208A784501B6}" dt="2026-11-01T09:58:18.626" v="8251" actId="1076"/>
        <pc:sldMkLst>
          <pc:docMk/>
          <pc:sldMk cId="2054672084" sldId="2147480717"/>
        </pc:sldMkLst>
        <pc:spChg chg="mod">
          <ac:chgData name="Phil Morton" userId="43f28dc4-6d65-44b5-93eb-7846a004d791" providerId="ADAL" clId="{7E2F355F-036F-58A1-8EBB-208A784501B6}" dt="2026-11-01T09:57:34.394" v="8247" actId="20577"/>
          <ac:spMkLst>
            <pc:docMk/>
            <pc:sldMk cId="2054672084" sldId="2147480717"/>
            <ac:spMk id="2" creationId="{8C2C77C5-62ED-DC1B-EFBF-7D976BD092F0}"/>
          </ac:spMkLst>
        </pc:spChg>
        <pc:picChg chg="add mod">
          <ac:chgData name="Phil Morton" userId="43f28dc4-6d65-44b5-93eb-7846a004d791" providerId="ADAL" clId="{7E2F355F-036F-58A1-8EBB-208A784501B6}" dt="2026-11-01T09:58:18.626" v="8251" actId="1076"/>
          <ac:picMkLst>
            <pc:docMk/>
            <pc:sldMk cId="2054672084" sldId="2147480717"/>
            <ac:picMk id="3" creationId="{E71F2677-54A3-744A-7E70-64A4CB527D56}"/>
          </ac:picMkLst>
        </pc:picChg>
      </pc:sldChg>
      <pc:sldChg chg="addSp modSp add mod ord modNotes modNotesTx">
        <pc:chgData name="Phil Morton" userId="43f28dc4-6d65-44b5-93eb-7846a004d791" providerId="ADAL" clId="{7E2F355F-036F-58A1-8EBB-208A784501B6}" dt="2026-11-02T17:18:05.006" v="10648" actId="26606"/>
        <pc:sldMkLst>
          <pc:docMk/>
          <pc:sldMk cId="583437759" sldId="2147480718"/>
        </pc:sldMkLst>
        <pc:spChg chg="mod">
          <ac:chgData name="Phil Morton" userId="43f28dc4-6d65-44b5-93eb-7846a004d791" providerId="ADAL" clId="{7E2F355F-036F-58A1-8EBB-208A784501B6}" dt="2026-11-01T10:18:34.343" v="8604" actId="20577"/>
          <ac:spMkLst>
            <pc:docMk/>
            <pc:sldMk cId="583437759" sldId="2147480718"/>
            <ac:spMk id="2" creationId="{78BE3620-D45F-3D38-0CF1-8D23BFE029BA}"/>
          </ac:spMkLst>
        </pc:spChg>
        <pc:picChg chg="add mod">
          <ac:chgData name="Phil Morton" userId="43f28dc4-6d65-44b5-93eb-7846a004d791" providerId="ADAL" clId="{7E2F355F-036F-58A1-8EBB-208A784501B6}" dt="2026-11-01T10:28:54.817" v="8776" actId="1076"/>
          <ac:picMkLst>
            <pc:docMk/>
            <pc:sldMk cId="583437759" sldId="2147480718"/>
            <ac:picMk id="4" creationId="{B86A6367-B460-D5D9-8D7E-FA5805CEC311}"/>
          </ac:picMkLst>
        </pc:picChg>
      </pc:sldChg>
      <pc:sldChg chg="addSp modSp add mod">
        <pc:chgData name="Phil Morton" userId="43f28dc4-6d65-44b5-93eb-7846a004d791" providerId="ADAL" clId="{7E2F355F-036F-58A1-8EBB-208A784501B6}" dt="2026-11-01T10:25:27.704" v="8765" actId="20577"/>
        <pc:sldMkLst>
          <pc:docMk/>
          <pc:sldMk cId="909131635" sldId="2147480719"/>
        </pc:sldMkLst>
        <pc:spChg chg="mod">
          <ac:chgData name="Phil Morton" userId="43f28dc4-6d65-44b5-93eb-7846a004d791" providerId="ADAL" clId="{7E2F355F-036F-58A1-8EBB-208A784501B6}" dt="2026-11-01T10:25:27.704" v="8765" actId="20577"/>
          <ac:spMkLst>
            <pc:docMk/>
            <pc:sldMk cId="909131635" sldId="2147480719"/>
            <ac:spMk id="2" creationId="{84EC0CC7-001A-73CF-2AD5-D0360DAB0B8D}"/>
          </ac:spMkLst>
        </pc:spChg>
        <pc:picChg chg="add mod">
          <ac:chgData name="Phil Morton" userId="43f28dc4-6d65-44b5-93eb-7846a004d791" providerId="ADAL" clId="{7E2F355F-036F-58A1-8EBB-208A784501B6}" dt="2026-11-01T10:23:23.933" v="8610" actId="14826"/>
          <ac:picMkLst>
            <pc:docMk/>
            <pc:sldMk cId="909131635" sldId="2147480719"/>
            <ac:picMk id="3" creationId="{425A66BA-1B96-6D23-3DAF-01C94AD7D61A}"/>
          </ac:picMkLst>
        </pc:picChg>
      </pc:sldChg>
      <pc:sldChg chg="modSp add del mod ord modNotes modNotesTx">
        <pc:chgData name="Phil Morton" userId="43f28dc4-6d65-44b5-93eb-7846a004d791" providerId="ADAL" clId="{7E2F355F-036F-58A1-8EBB-208A784501B6}" dt="2026-11-04T10:07:58.082" v="11687" actId="2696"/>
        <pc:sldMkLst>
          <pc:docMk/>
          <pc:sldMk cId="2240317111" sldId="2147480720"/>
        </pc:sldMkLst>
      </pc:sldChg>
      <pc:sldChg chg="modSp add del mod ord modNotes modNotesTx">
        <pc:chgData name="Phil Morton" userId="43f28dc4-6d65-44b5-93eb-7846a004d791" providerId="ADAL" clId="{7E2F355F-036F-58A1-8EBB-208A784501B6}" dt="2026-11-04T10:07:41.210" v="11682" actId="2696"/>
        <pc:sldMkLst>
          <pc:docMk/>
          <pc:sldMk cId="3142353873" sldId="2147480721"/>
        </pc:sldMkLst>
      </pc:sldChg>
      <pc:sldChg chg="modSp add del mod modNotes modNotesTx">
        <pc:chgData name="Phil Morton" userId="43f28dc4-6d65-44b5-93eb-7846a004d791" providerId="ADAL" clId="{7E2F355F-036F-58A1-8EBB-208A784501B6}" dt="2026-11-04T10:08:13.644" v="11692" actId="2696"/>
        <pc:sldMkLst>
          <pc:docMk/>
          <pc:sldMk cId="3035265900" sldId="2147480722"/>
        </pc:sldMkLst>
      </pc:sldChg>
      <pc:sldChg chg="addSp modSp add mod">
        <pc:chgData name="Phil Morton" userId="43f28dc4-6d65-44b5-93eb-7846a004d791" providerId="ADAL" clId="{7E2F355F-036F-58A1-8EBB-208A784501B6}" dt="2026-11-01T10:18:51.565" v="8608" actId="1076"/>
        <pc:sldMkLst>
          <pc:docMk/>
          <pc:sldMk cId="1207977134" sldId="2147480723"/>
        </pc:sldMkLst>
        <pc:spChg chg="mod">
          <ac:chgData name="Phil Morton" userId="43f28dc4-6d65-44b5-93eb-7846a004d791" providerId="ADAL" clId="{7E2F355F-036F-58A1-8EBB-208A784501B6}" dt="2026-11-01T10:18:19.555" v="8563" actId="20577"/>
          <ac:spMkLst>
            <pc:docMk/>
            <pc:sldMk cId="1207977134" sldId="2147480723"/>
            <ac:spMk id="2" creationId="{18658F53-5767-CB0F-B4EE-1877C1795DEB}"/>
          </ac:spMkLst>
        </pc:spChg>
        <pc:picChg chg="add mod">
          <ac:chgData name="Phil Morton" userId="43f28dc4-6d65-44b5-93eb-7846a004d791" providerId="ADAL" clId="{7E2F355F-036F-58A1-8EBB-208A784501B6}" dt="2026-11-01T10:18:51.565" v="8608" actId="1076"/>
          <ac:picMkLst>
            <pc:docMk/>
            <pc:sldMk cId="1207977134" sldId="2147480723"/>
            <ac:picMk id="4" creationId="{5C4A368F-FC00-C9E1-4D87-59CEEDE15717}"/>
          </ac:picMkLst>
        </pc:picChg>
      </pc:sldChg>
      <pc:sldChg chg="addSp modSp add mod">
        <pc:chgData name="Phil Morton" userId="43f28dc4-6d65-44b5-93eb-7846a004d791" providerId="ADAL" clId="{7E2F355F-036F-58A1-8EBB-208A784501B6}" dt="2026-11-04T10:33:30.615" v="11913" actId="20577"/>
        <pc:sldMkLst>
          <pc:docMk/>
          <pc:sldMk cId="1809299537" sldId="2147480724"/>
        </pc:sldMkLst>
        <pc:spChg chg="mod">
          <ac:chgData name="Phil Morton" userId="43f28dc4-6d65-44b5-93eb-7846a004d791" providerId="ADAL" clId="{7E2F355F-036F-58A1-8EBB-208A784501B6}" dt="2026-11-04T10:33:30.615" v="11913" actId="20577"/>
          <ac:spMkLst>
            <pc:docMk/>
            <pc:sldMk cId="1809299537" sldId="2147480724"/>
            <ac:spMk id="2" creationId="{7DC889BF-C3FB-B36C-C77C-77024DD95CA7}"/>
          </ac:spMkLst>
        </pc:spChg>
        <pc:picChg chg="add mod">
          <ac:chgData name="Phil Morton" userId="43f28dc4-6d65-44b5-93eb-7846a004d791" providerId="ADAL" clId="{7E2F355F-036F-58A1-8EBB-208A784501B6}" dt="2026-11-03T13:05:22.962" v="11104" actId="1076"/>
          <ac:picMkLst>
            <pc:docMk/>
            <pc:sldMk cId="1809299537" sldId="2147480724"/>
            <ac:picMk id="3" creationId="{1466A5C7-CB73-A856-FBC5-5B9919D2B199}"/>
          </ac:picMkLst>
        </pc:picChg>
        <pc:picChg chg="add mod">
          <ac:chgData name="Phil Morton" userId="43f28dc4-6d65-44b5-93eb-7846a004d791" providerId="ADAL" clId="{7E2F355F-036F-58A1-8EBB-208A784501B6}" dt="2026-11-03T13:05:18.872" v="11103" actId="1076"/>
          <ac:picMkLst>
            <pc:docMk/>
            <pc:sldMk cId="1809299537" sldId="2147480724"/>
            <ac:picMk id="4" creationId="{BC97F2B8-285F-B4EB-4240-A3C3768E4E19}"/>
          </ac:picMkLst>
        </pc:picChg>
      </pc:sldChg>
      <pc:sldChg chg="addSp delSp modSp add mod ord">
        <pc:chgData name="Phil Morton" userId="43f28dc4-6d65-44b5-93eb-7846a004d791" providerId="ADAL" clId="{7E2F355F-036F-58A1-8EBB-208A784501B6}" dt="2026-11-02T16:28:31.894" v="10291" actId="1076"/>
        <pc:sldMkLst>
          <pc:docMk/>
          <pc:sldMk cId="3119484211" sldId="2147480725"/>
        </pc:sldMkLst>
        <pc:spChg chg="mod">
          <ac:chgData name="Phil Morton" userId="43f28dc4-6d65-44b5-93eb-7846a004d791" providerId="ADAL" clId="{7E2F355F-036F-58A1-8EBB-208A784501B6}" dt="2026-11-02T16:27:34.271" v="10285" actId="20577"/>
          <ac:spMkLst>
            <pc:docMk/>
            <pc:sldMk cId="3119484211" sldId="2147480725"/>
            <ac:spMk id="2" creationId="{9A3C8F9F-C628-C55A-9586-82A9E7088A4A}"/>
          </ac:spMkLst>
        </pc:spChg>
        <pc:picChg chg="add mod">
          <ac:chgData name="Phil Morton" userId="43f28dc4-6d65-44b5-93eb-7846a004d791" providerId="ADAL" clId="{7E2F355F-036F-58A1-8EBB-208A784501B6}" dt="2026-11-02T16:28:31.894" v="10291" actId="1076"/>
          <ac:picMkLst>
            <pc:docMk/>
            <pc:sldMk cId="3119484211" sldId="2147480725"/>
            <ac:picMk id="3" creationId="{89F6E9DF-B193-6533-F089-9E71EEF6E003}"/>
          </ac:picMkLst>
        </pc:picChg>
      </pc:sldChg>
      <pc:sldChg chg="addSp delSp modSp add mod">
        <pc:chgData name="Phil Morton" userId="43f28dc4-6d65-44b5-93eb-7846a004d791" providerId="ADAL" clId="{7E2F355F-036F-58A1-8EBB-208A784501B6}" dt="2026-11-02T16:29:12.292" v="10294" actId="14861"/>
        <pc:sldMkLst>
          <pc:docMk/>
          <pc:sldMk cId="3929623900" sldId="2147480727"/>
        </pc:sldMkLst>
        <pc:spChg chg="mod">
          <ac:chgData name="Phil Morton" userId="43f28dc4-6d65-44b5-93eb-7846a004d791" providerId="ADAL" clId="{7E2F355F-036F-58A1-8EBB-208A784501B6}" dt="2026-11-01T10:55:50.691" v="9320" actId="20577"/>
          <ac:spMkLst>
            <pc:docMk/>
            <pc:sldMk cId="3929623900" sldId="2147480727"/>
            <ac:spMk id="2" creationId="{FDDFE658-59AF-5A8E-F929-9133FECC8B2D}"/>
          </ac:spMkLst>
        </pc:spChg>
        <pc:picChg chg="add mod topLvl">
          <ac:chgData name="Phil Morton" userId="43f28dc4-6d65-44b5-93eb-7846a004d791" providerId="ADAL" clId="{7E2F355F-036F-58A1-8EBB-208A784501B6}" dt="2026-11-02T16:29:12.292" v="10294" actId="14861"/>
          <ac:picMkLst>
            <pc:docMk/>
            <pc:sldMk cId="3929623900" sldId="2147480727"/>
            <ac:picMk id="4" creationId="{48887CDB-0A97-7BB6-D211-B029477BDEB7}"/>
          </ac:picMkLst>
        </pc:picChg>
        <pc:picChg chg="add mod topLvl">
          <ac:chgData name="Phil Morton" userId="43f28dc4-6d65-44b5-93eb-7846a004d791" providerId="ADAL" clId="{7E2F355F-036F-58A1-8EBB-208A784501B6}" dt="2026-11-02T16:29:12.292" v="10294" actId="14861"/>
          <ac:picMkLst>
            <pc:docMk/>
            <pc:sldMk cId="3929623900" sldId="2147480727"/>
            <ac:picMk id="6" creationId="{06727FA6-05CD-D9FE-64BA-4FF537C8919E}"/>
          </ac:picMkLst>
        </pc:picChg>
        <pc:picChg chg="add mod topLvl">
          <ac:chgData name="Phil Morton" userId="43f28dc4-6d65-44b5-93eb-7846a004d791" providerId="ADAL" clId="{7E2F355F-036F-58A1-8EBB-208A784501B6}" dt="2026-11-02T16:29:12.292" v="10294" actId="14861"/>
          <ac:picMkLst>
            <pc:docMk/>
            <pc:sldMk cId="3929623900" sldId="2147480727"/>
            <ac:picMk id="8" creationId="{6D6439B6-DB75-8089-5E4A-53146CCF41E8}"/>
          </ac:picMkLst>
        </pc:picChg>
        <pc:picChg chg="add mod topLvl">
          <ac:chgData name="Phil Morton" userId="43f28dc4-6d65-44b5-93eb-7846a004d791" providerId="ADAL" clId="{7E2F355F-036F-58A1-8EBB-208A784501B6}" dt="2026-11-02T16:29:12.292" v="10294" actId="14861"/>
          <ac:picMkLst>
            <pc:docMk/>
            <pc:sldMk cId="3929623900" sldId="2147480727"/>
            <ac:picMk id="10" creationId="{2E2A8331-F8B7-3668-7564-0E27C2E621D7}"/>
          </ac:picMkLst>
        </pc:picChg>
      </pc:sldChg>
      <pc:sldChg chg="addSp modSp add mod ord">
        <pc:chgData name="Phil Morton" userId="43f28dc4-6d65-44b5-93eb-7846a004d791" providerId="ADAL" clId="{7E2F355F-036F-58A1-8EBB-208A784501B6}" dt="2026-11-01T09:55:31.072" v="8241" actId="732"/>
        <pc:sldMkLst>
          <pc:docMk/>
          <pc:sldMk cId="3239029074" sldId="2147480728"/>
        </pc:sldMkLst>
        <pc:spChg chg="mod">
          <ac:chgData name="Phil Morton" userId="43f28dc4-6d65-44b5-93eb-7846a004d791" providerId="ADAL" clId="{7E2F355F-036F-58A1-8EBB-208A784501B6}" dt="2026-11-01T09:51:43.689" v="8220" actId="20577"/>
          <ac:spMkLst>
            <pc:docMk/>
            <pc:sldMk cId="3239029074" sldId="2147480728"/>
            <ac:spMk id="2" creationId="{628BD2BE-6F9E-A5DA-5A9A-90736CAB5B2A}"/>
          </ac:spMkLst>
        </pc:spChg>
        <pc:picChg chg="add mod">
          <ac:chgData name="Phil Morton" userId="43f28dc4-6d65-44b5-93eb-7846a004d791" providerId="ADAL" clId="{7E2F355F-036F-58A1-8EBB-208A784501B6}" dt="2026-11-01T09:55:19.185" v="8233" actId="14100"/>
          <ac:picMkLst>
            <pc:docMk/>
            <pc:sldMk cId="3239029074" sldId="2147480728"/>
            <ac:picMk id="4" creationId="{3563434E-D39C-1D4F-93DF-A96DD583E3C0}"/>
          </ac:picMkLst>
        </pc:picChg>
        <pc:picChg chg="add mod modCrop">
          <ac:chgData name="Phil Morton" userId="43f28dc4-6d65-44b5-93eb-7846a004d791" providerId="ADAL" clId="{7E2F355F-036F-58A1-8EBB-208A784501B6}" dt="2026-11-01T09:55:31.072" v="8241" actId="732"/>
          <ac:picMkLst>
            <pc:docMk/>
            <pc:sldMk cId="3239029074" sldId="2147480728"/>
            <ac:picMk id="5" creationId="{DDCD2A89-EFF2-946C-E654-37E5D6C3AC90}"/>
          </ac:picMkLst>
        </pc:picChg>
      </pc:sldChg>
      <pc:sldChg chg="addSp delSp modSp add mod ord delAnim modAnim">
        <pc:chgData name="Phil Morton" userId="43f28dc4-6d65-44b5-93eb-7846a004d791" providerId="ADAL" clId="{7E2F355F-036F-58A1-8EBB-208A784501B6}" dt="2026-11-03T10:18:11.310" v="10969" actId="1076"/>
        <pc:sldMkLst>
          <pc:docMk/>
          <pc:sldMk cId="1982790293" sldId="2147480729"/>
        </pc:sldMkLst>
        <pc:spChg chg="mod">
          <ac:chgData name="Phil Morton" userId="43f28dc4-6d65-44b5-93eb-7846a004d791" providerId="ADAL" clId="{7E2F355F-036F-58A1-8EBB-208A784501B6}" dt="2026-11-03T10:12:02.731" v="10947" actId="20577"/>
          <ac:spMkLst>
            <pc:docMk/>
            <pc:sldMk cId="1982790293" sldId="2147480729"/>
            <ac:spMk id="2" creationId="{3F26B894-AD22-FFA7-4CB6-6BE81596D575}"/>
          </ac:spMkLst>
        </pc:spChg>
        <pc:picChg chg="add del mod">
          <ac:chgData name="Phil Morton" userId="43f28dc4-6d65-44b5-93eb-7846a004d791" providerId="ADAL" clId="{7E2F355F-036F-58A1-8EBB-208A784501B6}" dt="2026-11-03T10:11:35.947" v="10863" actId="478"/>
          <ac:picMkLst>
            <pc:docMk/>
            <pc:sldMk cId="1982790293" sldId="2147480729"/>
            <ac:picMk id="3" creationId="{509A1776-86C4-D89D-7AAB-FDC1C80CCC89}"/>
          </ac:picMkLst>
        </pc:picChg>
        <pc:picChg chg="add del mod">
          <ac:chgData name="Phil Morton" userId="43f28dc4-6d65-44b5-93eb-7846a004d791" providerId="ADAL" clId="{7E2F355F-036F-58A1-8EBB-208A784501B6}" dt="2026-11-03T10:11:36.510" v="10864" actId="478"/>
          <ac:picMkLst>
            <pc:docMk/>
            <pc:sldMk cId="1982790293" sldId="2147480729"/>
            <ac:picMk id="4" creationId="{5EC1516C-871C-B213-E304-66EE8EF21C62}"/>
          </ac:picMkLst>
        </pc:picChg>
        <pc:picChg chg="add del mod">
          <ac:chgData name="Phil Morton" userId="43f28dc4-6d65-44b5-93eb-7846a004d791" providerId="ADAL" clId="{7E2F355F-036F-58A1-8EBB-208A784501B6}" dt="2026-11-03T10:17:55.213" v="10962" actId="478"/>
          <ac:picMkLst>
            <pc:docMk/>
            <pc:sldMk cId="1982790293" sldId="2147480729"/>
            <ac:picMk id="6" creationId="{FC616809-862C-59D1-F4BC-1F9E695FAC03}"/>
          </ac:picMkLst>
        </pc:picChg>
        <pc:picChg chg="add mod">
          <ac:chgData name="Phil Morton" userId="43f28dc4-6d65-44b5-93eb-7846a004d791" providerId="ADAL" clId="{7E2F355F-036F-58A1-8EBB-208A784501B6}" dt="2026-11-03T10:18:11.310" v="10969" actId="1076"/>
          <ac:picMkLst>
            <pc:docMk/>
            <pc:sldMk cId="1982790293" sldId="2147480729"/>
            <ac:picMk id="8" creationId="{90DD4509-7205-D76D-0B03-91CE6C8D192D}"/>
          </ac:picMkLst>
        </pc:picChg>
      </pc:sldChg>
      <pc:sldChg chg="addSp delSp modSp add mod ord">
        <pc:chgData name="Phil Morton" userId="43f28dc4-6d65-44b5-93eb-7846a004d791" providerId="ADAL" clId="{7E2F355F-036F-58A1-8EBB-208A784501B6}" dt="2026-11-02T17:17:42.360" v="10647" actId="478"/>
        <pc:sldMkLst>
          <pc:docMk/>
          <pc:sldMk cId="3900683443" sldId="2147480730"/>
        </pc:sldMkLst>
        <pc:spChg chg="mod">
          <ac:chgData name="Phil Morton" userId="43f28dc4-6d65-44b5-93eb-7846a004d791" providerId="ADAL" clId="{7E2F355F-036F-58A1-8EBB-208A784501B6}" dt="2026-11-01T12:31:29.526" v="9726" actId="14100"/>
          <ac:spMkLst>
            <pc:docMk/>
            <pc:sldMk cId="3900683443" sldId="2147480730"/>
            <ac:spMk id="2" creationId="{4F00D878-6AE6-08B8-5F60-E162C15CFB6C}"/>
          </ac:spMkLst>
        </pc:spChg>
        <pc:spChg chg="add mod">
          <ac:chgData name="Phil Morton" userId="43f28dc4-6d65-44b5-93eb-7846a004d791" providerId="ADAL" clId="{7E2F355F-036F-58A1-8EBB-208A784501B6}" dt="2026-11-02T17:17:06.725" v="10641" actId="1076"/>
          <ac:spMkLst>
            <pc:docMk/>
            <pc:sldMk cId="3900683443" sldId="2147480730"/>
            <ac:spMk id="8" creationId="{8EE0ED94-AEBD-6FCC-0E7B-5E59F73A58DE}"/>
          </ac:spMkLst>
        </pc:spChg>
        <pc:spChg chg="add mod">
          <ac:chgData name="Phil Morton" userId="43f28dc4-6d65-44b5-93eb-7846a004d791" providerId="ADAL" clId="{7E2F355F-036F-58A1-8EBB-208A784501B6}" dt="2026-11-02T17:17:21.462" v="10643" actId="1076"/>
          <ac:spMkLst>
            <pc:docMk/>
            <pc:sldMk cId="3900683443" sldId="2147480730"/>
            <ac:spMk id="9" creationId="{8046FF4C-26DC-CB56-A279-11E9F2D5C470}"/>
          </ac:spMkLst>
        </pc:spChg>
        <pc:spChg chg="add mod">
          <ac:chgData name="Phil Morton" userId="43f28dc4-6d65-44b5-93eb-7846a004d791" providerId="ADAL" clId="{7E2F355F-036F-58A1-8EBB-208A784501B6}" dt="2026-11-02T17:17:21.462" v="10643" actId="1076"/>
          <ac:spMkLst>
            <pc:docMk/>
            <pc:sldMk cId="3900683443" sldId="2147480730"/>
            <ac:spMk id="10" creationId="{BA63F66B-BF19-EA02-104D-6D3BB54113E5}"/>
          </ac:spMkLst>
        </pc:spChg>
        <pc:spChg chg="add mod">
          <ac:chgData name="Phil Morton" userId="43f28dc4-6d65-44b5-93eb-7846a004d791" providerId="ADAL" clId="{7E2F355F-036F-58A1-8EBB-208A784501B6}" dt="2026-11-02T17:17:27.906" v="10644" actId="1076"/>
          <ac:spMkLst>
            <pc:docMk/>
            <pc:sldMk cId="3900683443" sldId="2147480730"/>
            <ac:spMk id="11" creationId="{4CC67496-06BD-BE0A-D976-0F75D0409FD1}"/>
          </ac:spMkLst>
        </pc:spChg>
        <pc:spChg chg="add mod">
          <ac:chgData name="Phil Morton" userId="43f28dc4-6d65-44b5-93eb-7846a004d791" providerId="ADAL" clId="{7E2F355F-036F-58A1-8EBB-208A784501B6}" dt="2026-11-02T17:17:27.906" v="10644" actId="1076"/>
          <ac:spMkLst>
            <pc:docMk/>
            <pc:sldMk cId="3900683443" sldId="2147480730"/>
            <ac:spMk id="12" creationId="{67B11A03-DD85-D8AF-03DF-FA553EEC15EA}"/>
          </ac:spMkLst>
        </pc:spChg>
        <pc:spChg chg="add mod">
          <ac:chgData name="Phil Morton" userId="43f28dc4-6d65-44b5-93eb-7846a004d791" providerId="ADAL" clId="{7E2F355F-036F-58A1-8EBB-208A784501B6}" dt="2026-11-02T17:15:59" v="10615" actId="1076"/>
          <ac:spMkLst>
            <pc:docMk/>
            <pc:sldMk cId="3900683443" sldId="2147480730"/>
            <ac:spMk id="13" creationId="{DD80FCF2-5789-76DD-2AEF-9CD982C026E2}"/>
          </ac:spMkLst>
        </pc:spChg>
        <pc:spChg chg="add mod">
          <ac:chgData name="Phil Morton" userId="43f28dc4-6d65-44b5-93eb-7846a004d791" providerId="ADAL" clId="{7E2F355F-036F-58A1-8EBB-208A784501B6}" dt="2026-11-02T17:17:11.822" v="10642" actId="1076"/>
          <ac:spMkLst>
            <pc:docMk/>
            <pc:sldMk cId="3900683443" sldId="2147480730"/>
            <ac:spMk id="15" creationId="{873C5BCE-1644-0646-C17E-E8A452DB3796}"/>
          </ac:spMkLst>
        </pc:spChg>
        <pc:spChg chg="add mod">
          <ac:chgData name="Phil Morton" userId="43f28dc4-6d65-44b5-93eb-7846a004d791" providerId="ADAL" clId="{7E2F355F-036F-58A1-8EBB-208A784501B6}" dt="2026-11-02T17:16:58.678" v="10640" actId="20577"/>
          <ac:spMkLst>
            <pc:docMk/>
            <pc:sldMk cId="3900683443" sldId="2147480730"/>
            <ac:spMk id="16" creationId="{E7D89E00-8E16-B285-CEE5-403AF81E0454}"/>
          </ac:spMkLst>
        </pc:spChg>
        <pc:picChg chg="add mod">
          <ac:chgData name="Phil Morton" userId="43f28dc4-6d65-44b5-93eb-7846a004d791" providerId="ADAL" clId="{7E2F355F-036F-58A1-8EBB-208A784501B6}" dt="2026-11-02T17:17:37.415" v="10646" actId="14100"/>
          <ac:picMkLst>
            <pc:docMk/>
            <pc:sldMk cId="3900683443" sldId="2147480730"/>
            <ac:picMk id="4" creationId="{A165BBB1-CEB5-6C9F-6320-0E7C38C9097D}"/>
          </ac:picMkLst>
        </pc:picChg>
      </pc:sldChg>
      <pc:sldChg chg="addSp modSp add mod">
        <pc:chgData name="Phil Morton" userId="43f28dc4-6d65-44b5-93eb-7846a004d791" providerId="ADAL" clId="{7E2F355F-036F-58A1-8EBB-208A784501B6}" dt="2026-11-04T10:13:20.953" v="11699" actId="1076"/>
        <pc:sldMkLst>
          <pc:docMk/>
          <pc:sldMk cId="3305404867" sldId="2147480731"/>
        </pc:sldMkLst>
        <pc:spChg chg="mod">
          <ac:chgData name="Phil Morton" userId="43f28dc4-6d65-44b5-93eb-7846a004d791" providerId="ADAL" clId="{7E2F355F-036F-58A1-8EBB-208A784501B6}" dt="2026-11-01T12:32:10.562" v="9827" actId="14100"/>
          <ac:spMkLst>
            <pc:docMk/>
            <pc:sldMk cId="3305404867" sldId="2147480731"/>
            <ac:spMk id="2" creationId="{60AB1F53-CE4E-D966-FB82-792D15439825}"/>
          </ac:spMkLst>
        </pc:spChg>
        <pc:spChg chg="add mod">
          <ac:chgData name="Phil Morton" userId="43f28dc4-6d65-44b5-93eb-7846a004d791" providerId="ADAL" clId="{7E2F355F-036F-58A1-8EBB-208A784501B6}" dt="2026-11-02T16:39:17.069" v="10444" actId="1076"/>
          <ac:spMkLst>
            <pc:docMk/>
            <pc:sldMk cId="3305404867" sldId="2147480731"/>
            <ac:spMk id="3" creationId="{6C4E91E3-70C5-6F81-47AE-B27CA3A04EAB}"/>
          </ac:spMkLst>
        </pc:spChg>
        <pc:spChg chg="add mod">
          <ac:chgData name="Phil Morton" userId="43f28dc4-6d65-44b5-93eb-7846a004d791" providerId="ADAL" clId="{7E2F355F-036F-58A1-8EBB-208A784501B6}" dt="2026-11-02T16:47:29.506" v="10452" actId="114"/>
          <ac:spMkLst>
            <pc:docMk/>
            <pc:sldMk cId="3305404867" sldId="2147480731"/>
            <ac:spMk id="6" creationId="{04858355-64E7-7CB0-E2FE-1B8CD3B8DFC4}"/>
          </ac:spMkLst>
        </pc:spChg>
        <pc:picChg chg="add mod">
          <ac:chgData name="Phil Morton" userId="43f28dc4-6d65-44b5-93eb-7846a004d791" providerId="ADAL" clId="{7E2F355F-036F-58A1-8EBB-208A784501B6}" dt="2026-11-04T10:13:20.953" v="11699" actId="1076"/>
          <ac:picMkLst>
            <pc:docMk/>
            <pc:sldMk cId="3305404867" sldId="2147480731"/>
            <ac:picMk id="5" creationId="{DD8805BB-9566-2B71-4C98-87E92D924F02}"/>
          </ac:picMkLst>
        </pc:picChg>
        <pc:cxnChg chg="add mod">
          <ac:chgData name="Phil Morton" userId="43f28dc4-6d65-44b5-93eb-7846a004d791" providerId="ADAL" clId="{7E2F355F-036F-58A1-8EBB-208A784501B6}" dt="2026-11-02T16:39:17.069" v="10444" actId="1076"/>
          <ac:cxnSpMkLst>
            <pc:docMk/>
            <pc:sldMk cId="3305404867" sldId="2147480731"/>
            <ac:cxnSpMk id="8" creationId="{99A8CD54-C028-8B8C-67BF-CC184332CB0D}"/>
          </ac:cxnSpMkLst>
        </pc:cxnChg>
      </pc:sldChg>
      <pc:sldChg chg="addSp delSp modSp add del mod modShow">
        <pc:chgData name="Phil Morton" userId="43f28dc4-6d65-44b5-93eb-7846a004d791" providerId="ADAL" clId="{7E2F355F-036F-58A1-8EBB-208A784501B6}" dt="2026-11-03T11:39:38.713" v="11066" actId="2696"/>
        <pc:sldMkLst>
          <pc:docMk/>
          <pc:sldMk cId="409270045" sldId="2147480732"/>
        </pc:sldMkLst>
      </pc:sldChg>
      <pc:sldChg chg="addSp delSp modSp add del mod ord modShow">
        <pc:chgData name="Phil Morton" userId="43f28dc4-6d65-44b5-93eb-7846a004d791" providerId="ADAL" clId="{7E2F355F-036F-58A1-8EBB-208A784501B6}" dt="2026-11-03T11:39:38.709" v="11063" actId="2696"/>
        <pc:sldMkLst>
          <pc:docMk/>
          <pc:sldMk cId="3839934208" sldId="2147480733"/>
        </pc:sldMkLst>
      </pc:sldChg>
      <pc:sldChg chg="modSp add del mod ord modShow">
        <pc:chgData name="Phil Morton" userId="43f28dc4-6d65-44b5-93eb-7846a004d791" providerId="ADAL" clId="{7E2F355F-036F-58A1-8EBB-208A784501B6}" dt="2026-11-03T11:39:38.711" v="11065" actId="2696"/>
        <pc:sldMkLst>
          <pc:docMk/>
          <pc:sldMk cId="276776981" sldId="2147480735"/>
        </pc:sldMkLst>
      </pc:sldChg>
      <pc:sldChg chg="addSp delSp modSp add del mod modShow">
        <pc:chgData name="Phil Morton" userId="43f28dc4-6d65-44b5-93eb-7846a004d791" providerId="ADAL" clId="{7E2F355F-036F-58A1-8EBB-208A784501B6}" dt="2026-11-03T11:39:38.710" v="11064" actId="2696"/>
        <pc:sldMkLst>
          <pc:docMk/>
          <pc:sldMk cId="3821353215" sldId="2147480736"/>
        </pc:sldMkLst>
      </pc:sldChg>
      <pc:sldChg chg="addSp delSp modSp add del mod modShow">
        <pc:chgData name="Phil Morton" userId="43f28dc4-6d65-44b5-93eb-7846a004d791" providerId="ADAL" clId="{7E2F355F-036F-58A1-8EBB-208A784501B6}" dt="2026-11-03T11:39:38.714" v="11067" actId="2696"/>
        <pc:sldMkLst>
          <pc:docMk/>
          <pc:sldMk cId="3129490805" sldId="2147480737"/>
        </pc:sldMkLst>
      </pc:sldChg>
      <pc:sldChg chg="addSp delSp modSp new mod modClrScheme chgLayout">
        <pc:chgData name="Phil Morton" userId="43f28dc4-6d65-44b5-93eb-7846a004d791" providerId="ADAL" clId="{7E2F355F-036F-58A1-8EBB-208A784501B6}" dt="2026-11-04T10:08:38.495" v="11696" actId="12"/>
        <pc:sldMkLst>
          <pc:docMk/>
          <pc:sldMk cId="1200228361" sldId="2147480738"/>
        </pc:sldMkLst>
        <pc:spChg chg="add mod">
          <ac:chgData name="Phil Morton" userId="43f28dc4-6d65-44b5-93eb-7846a004d791" providerId="ADAL" clId="{7E2F355F-036F-58A1-8EBB-208A784501B6}" dt="2026-11-04T10:08:38.495" v="11696" actId="12"/>
          <ac:spMkLst>
            <pc:docMk/>
            <pc:sldMk cId="1200228361" sldId="2147480738"/>
            <ac:spMk id="4" creationId="{2203DF75-4205-1205-4C31-DB6598E1A51A}"/>
          </ac:spMkLst>
        </pc:spChg>
      </pc:sldChg>
      <pc:sldChg chg="modSp add mod">
        <pc:chgData name="Phil Morton" userId="43f28dc4-6d65-44b5-93eb-7846a004d791" providerId="ADAL" clId="{7E2F355F-036F-58A1-8EBB-208A784501B6}" dt="2026-11-01T09:20:27.047" v="7900" actId="207"/>
        <pc:sldMkLst>
          <pc:docMk/>
          <pc:sldMk cId="433195605" sldId="2147480739"/>
        </pc:sldMkLst>
        <pc:spChg chg="mod">
          <ac:chgData name="Phil Morton" userId="43f28dc4-6d65-44b5-93eb-7846a004d791" providerId="ADAL" clId="{7E2F355F-036F-58A1-8EBB-208A784501B6}" dt="2026-11-01T09:20:27.047" v="7900" actId="207"/>
          <ac:spMkLst>
            <pc:docMk/>
            <pc:sldMk cId="433195605" sldId="2147480739"/>
            <ac:spMk id="4" creationId="{E9C2347B-20D4-3430-61D0-3D17922E6909}"/>
          </ac:spMkLst>
        </pc:spChg>
      </pc:sldChg>
      <pc:sldChg chg="modSp add mod ord">
        <pc:chgData name="Phil Morton" userId="43f28dc4-6d65-44b5-93eb-7846a004d791" providerId="ADAL" clId="{7E2F355F-036F-58A1-8EBB-208A784501B6}" dt="2026-11-02T15:09:12.567" v="10015" actId="20577"/>
        <pc:sldMkLst>
          <pc:docMk/>
          <pc:sldMk cId="70017663" sldId="2147480740"/>
        </pc:sldMkLst>
        <pc:spChg chg="mod">
          <ac:chgData name="Phil Morton" userId="43f28dc4-6d65-44b5-93eb-7846a004d791" providerId="ADAL" clId="{7E2F355F-036F-58A1-8EBB-208A784501B6}" dt="2026-11-02T15:09:12.567" v="10015" actId="20577"/>
          <ac:spMkLst>
            <pc:docMk/>
            <pc:sldMk cId="70017663" sldId="2147480740"/>
            <ac:spMk id="4" creationId="{B9AE3C9A-9321-F2B2-94E2-8E0BC4D082EF}"/>
          </ac:spMkLst>
        </pc:spChg>
      </pc:sldChg>
      <pc:sldChg chg="modSp add mod ord">
        <pc:chgData name="Phil Morton" userId="43f28dc4-6d65-44b5-93eb-7846a004d791" providerId="ADAL" clId="{7E2F355F-036F-58A1-8EBB-208A784501B6}" dt="2026-11-03T11:44:47.730" v="11083" actId="2711"/>
        <pc:sldMkLst>
          <pc:docMk/>
          <pc:sldMk cId="3459421030" sldId="2147480741"/>
        </pc:sldMkLst>
        <pc:spChg chg="mod">
          <ac:chgData name="Phil Morton" userId="43f28dc4-6d65-44b5-93eb-7846a004d791" providerId="ADAL" clId="{7E2F355F-036F-58A1-8EBB-208A784501B6}" dt="2026-11-03T11:44:47.730" v="11083" actId="2711"/>
          <ac:spMkLst>
            <pc:docMk/>
            <pc:sldMk cId="3459421030" sldId="2147480741"/>
            <ac:spMk id="4" creationId="{E0083A82-C9F4-4B43-871D-252D67DB0370}"/>
          </ac:spMkLst>
        </pc:spChg>
      </pc:sldChg>
      <pc:sldChg chg="modSp add mod ord">
        <pc:chgData name="Phil Morton" userId="43f28dc4-6d65-44b5-93eb-7846a004d791" providerId="ADAL" clId="{7E2F355F-036F-58A1-8EBB-208A784501B6}" dt="2026-11-01T09:21:48.852" v="7915" actId="207"/>
        <pc:sldMkLst>
          <pc:docMk/>
          <pc:sldMk cId="713856911" sldId="2147480742"/>
        </pc:sldMkLst>
        <pc:spChg chg="mod">
          <ac:chgData name="Phil Morton" userId="43f28dc4-6d65-44b5-93eb-7846a004d791" providerId="ADAL" clId="{7E2F355F-036F-58A1-8EBB-208A784501B6}" dt="2026-11-01T09:21:48.852" v="7915" actId="207"/>
          <ac:spMkLst>
            <pc:docMk/>
            <pc:sldMk cId="713856911" sldId="2147480742"/>
            <ac:spMk id="4" creationId="{F8A32BD0-4ED0-2E3A-3396-2CEAC915B018}"/>
          </ac:spMkLst>
        </pc:spChg>
      </pc:sldChg>
      <pc:sldChg chg="modSp add mod ord">
        <pc:chgData name="Phil Morton" userId="43f28dc4-6d65-44b5-93eb-7846a004d791" providerId="ADAL" clId="{7E2F355F-036F-58A1-8EBB-208A784501B6}" dt="2026-11-01T09:22:12.432" v="7923" actId="207"/>
        <pc:sldMkLst>
          <pc:docMk/>
          <pc:sldMk cId="1024335520" sldId="2147480743"/>
        </pc:sldMkLst>
        <pc:spChg chg="mod">
          <ac:chgData name="Phil Morton" userId="43f28dc4-6d65-44b5-93eb-7846a004d791" providerId="ADAL" clId="{7E2F355F-036F-58A1-8EBB-208A784501B6}" dt="2026-11-01T09:22:12.432" v="7923" actId="207"/>
          <ac:spMkLst>
            <pc:docMk/>
            <pc:sldMk cId="1024335520" sldId="2147480743"/>
            <ac:spMk id="4" creationId="{A36A69B1-4260-98BE-2A09-B2266520DF21}"/>
          </ac:spMkLst>
        </pc:spChg>
      </pc:sldChg>
      <pc:sldChg chg="addSp delSp modSp add mod modTransition modAnim modNotes">
        <pc:chgData name="Phil Morton" userId="43f28dc4-6d65-44b5-93eb-7846a004d791" providerId="ADAL" clId="{7E2F355F-036F-58A1-8EBB-208A784501B6}" dt="2026-11-02T17:18:05.006" v="10648" actId="26606"/>
        <pc:sldMkLst>
          <pc:docMk/>
          <pc:sldMk cId="878880957" sldId="2147480744"/>
        </pc:sldMkLst>
        <pc:grpChg chg="add del mod">
          <ac:chgData name="Phil Morton" userId="43f28dc4-6d65-44b5-93eb-7846a004d791" providerId="ADAL" clId="{7E2F355F-036F-58A1-8EBB-208A784501B6}" dt="2026-11-02T16:08:00.039" v="10120" actId="165"/>
          <ac:grpSpMkLst>
            <pc:docMk/>
            <pc:sldMk cId="878880957" sldId="2147480744"/>
            <ac:grpSpMk id="11" creationId="{60A3C171-3D6F-9B08-A79C-A78995E27B57}"/>
          </ac:grpSpMkLst>
        </pc:grpChg>
        <pc:picChg chg="add mod topLvl">
          <ac:chgData name="Phil Morton" userId="43f28dc4-6d65-44b5-93eb-7846a004d791" providerId="ADAL" clId="{7E2F355F-036F-58A1-8EBB-208A784501B6}" dt="2026-11-02T16:08:00.039" v="10120" actId="165"/>
          <ac:picMkLst>
            <pc:docMk/>
            <pc:sldMk cId="878880957" sldId="2147480744"/>
            <ac:picMk id="5" creationId="{F4720A54-A5A2-0E03-272E-BADB9CE49B2D}"/>
          </ac:picMkLst>
        </pc:picChg>
        <pc:picChg chg="add mod">
          <ac:chgData name="Phil Morton" userId="43f28dc4-6d65-44b5-93eb-7846a004d791" providerId="ADAL" clId="{7E2F355F-036F-58A1-8EBB-208A784501B6}" dt="2026-11-02T16:04:37.997" v="10102" actId="14100"/>
          <ac:picMkLst>
            <pc:docMk/>
            <pc:sldMk cId="878880957" sldId="2147480744"/>
            <ac:picMk id="6" creationId="{3495434D-98AE-AAEC-9032-ECB8BEE9ECA3}"/>
          </ac:picMkLst>
        </pc:picChg>
        <pc:picChg chg="add mod topLvl">
          <ac:chgData name="Phil Morton" userId="43f28dc4-6d65-44b5-93eb-7846a004d791" providerId="ADAL" clId="{7E2F355F-036F-58A1-8EBB-208A784501B6}" dt="2026-11-02T16:08:00.039" v="10120" actId="165"/>
          <ac:picMkLst>
            <pc:docMk/>
            <pc:sldMk cId="878880957" sldId="2147480744"/>
            <ac:picMk id="7" creationId="{7CAE4B03-039A-DC13-EBC1-710AE99A7973}"/>
          </ac:picMkLst>
        </pc:picChg>
        <pc:picChg chg="add mod">
          <ac:chgData name="Phil Morton" userId="43f28dc4-6d65-44b5-93eb-7846a004d791" providerId="ADAL" clId="{7E2F355F-036F-58A1-8EBB-208A784501B6}" dt="2026-11-02T16:04:48.055" v="10105" actId="166"/>
          <ac:picMkLst>
            <pc:docMk/>
            <pc:sldMk cId="878880957" sldId="2147480744"/>
            <ac:picMk id="8" creationId="{F02D49A1-746D-782C-A6AA-63211D801754}"/>
          </ac:picMkLst>
        </pc:picChg>
        <pc:picChg chg="add mod">
          <ac:chgData name="Phil Morton" userId="43f28dc4-6d65-44b5-93eb-7846a004d791" providerId="ADAL" clId="{7E2F355F-036F-58A1-8EBB-208A784501B6}" dt="2026-11-02T16:04:45.125" v="10104" actId="571"/>
          <ac:picMkLst>
            <pc:docMk/>
            <pc:sldMk cId="878880957" sldId="2147480744"/>
            <ac:picMk id="9" creationId="{341ADF8C-24F8-F893-63F6-B739BA094B50}"/>
          </ac:picMkLst>
        </pc:picChg>
        <pc:picChg chg="add mod">
          <ac:chgData name="Phil Morton" userId="43f28dc4-6d65-44b5-93eb-7846a004d791" providerId="ADAL" clId="{7E2F355F-036F-58A1-8EBB-208A784501B6}" dt="2026-11-02T15:02:13.231" v="9889" actId="14100"/>
          <ac:picMkLst>
            <pc:docMk/>
            <pc:sldMk cId="878880957" sldId="2147480744"/>
            <ac:picMk id="10" creationId="{1F03F159-416C-96AB-8A80-3BC2DA9B68B6}"/>
          </ac:picMkLst>
        </pc:picChg>
      </pc:sldChg>
      <pc:sldChg chg="addSp delSp modSp add mod">
        <pc:chgData name="Phil Morton" userId="43f28dc4-6d65-44b5-93eb-7846a004d791" providerId="ADAL" clId="{7E2F355F-036F-58A1-8EBB-208A784501B6}" dt="2026-11-01T10:48:44.987" v="9231" actId="14100"/>
        <pc:sldMkLst>
          <pc:docMk/>
          <pc:sldMk cId="798898476" sldId="2147480745"/>
        </pc:sldMkLst>
        <pc:spChg chg="mod">
          <ac:chgData name="Phil Morton" userId="43f28dc4-6d65-44b5-93eb-7846a004d791" providerId="ADAL" clId="{7E2F355F-036F-58A1-8EBB-208A784501B6}" dt="2026-11-01T10:12:52.991" v="8420" actId="14100"/>
          <ac:spMkLst>
            <pc:docMk/>
            <pc:sldMk cId="798898476" sldId="2147480745"/>
            <ac:spMk id="2" creationId="{32A5FA82-BBAB-E12B-818F-3EE0FBCB2BA6}"/>
          </ac:spMkLst>
        </pc:spChg>
        <pc:spChg chg="add mod">
          <ac:chgData name="Phil Morton" userId="43f28dc4-6d65-44b5-93eb-7846a004d791" providerId="ADAL" clId="{7E2F355F-036F-58A1-8EBB-208A784501B6}" dt="2026-11-01T10:48:44.987" v="9231" actId="14100"/>
          <ac:spMkLst>
            <pc:docMk/>
            <pc:sldMk cId="798898476" sldId="2147480745"/>
            <ac:spMk id="8" creationId="{4C223982-66FF-C68D-42D8-9F55EE8DE8D0}"/>
          </ac:spMkLst>
        </pc:spChg>
        <pc:picChg chg="add mod">
          <ac:chgData name="Phil Morton" userId="43f28dc4-6d65-44b5-93eb-7846a004d791" providerId="ADAL" clId="{7E2F355F-036F-58A1-8EBB-208A784501B6}" dt="2026-11-01T09:59:07.001" v="8258" actId="1076"/>
          <ac:picMkLst>
            <pc:docMk/>
            <pc:sldMk cId="798898476" sldId="2147480745"/>
            <ac:picMk id="4" creationId="{7C584D18-72FB-6D66-35F7-F025D3F5C1FA}"/>
          </ac:picMkLst>
        </pc:picChg>
        <pc:picChg chg="add mod">
          <ac:chgData name="Phil Morton" userId="43f28dc4-6d65-44b5-93eb-7846a004d791" providerId="ADAL" clId="{7E2F355F-036F-58A1-8EBB-208A784501B6}" dt="2026-11-01T09:59:44.402" v="8272" actId="1076"/>
          <ac:picMkLst>
            <pc:docMk/>
            <pc:sldMk cId="798898476" sldId="2147480745"/>
            <ac:picMk id="5" creationId="{A40E0C49-43FA-0A30-648B-B728AEC6E652}"/>
          </ac:picMkLst>
        </pc:picChg>
        <pc:picChg chg="add mod">
          <ac:chgData name="Phil Morton" userId="43f28dc4-6d65-44b5-93eb-7846a004d791" providerId="ADAL" clId="{7E2F355F-036F-58A1-8EBB-208A784501B6}" dt="2026-11-01T09:59:46.420" v="8273" actId="1076"/>
          <ac:picMkLst>
            <pc:docMk/>
            <pc:sldMk cId="798898476" sldId="2147480745"/>
            <ac:picMk id="6" creationId="{5F4D3E1F-3A1D-104D-348B-A6653695BC3C}"/>
          </ac:picMkLst>
        </pc:picChg>
        <pc:picChg chg="add mod">
          <ac:chgData name="Phil Morton" userId="43f28dc4-6d65-44b5-93eb-7846a004d791" providerId="ADAL" clId="{7E2F355F-036F-58A1-8EBB-208A784501B6}" dt="2026-11-01T09:59:36.192" v="8271" actId="1076"/>
          <ac:picMkLst>
            <pc:docMk/>
            <pc:sldMk cId="798898476" sldId="2147480745"/>
            <ac:picMk id="7" creationId="{116A2E16-FF6A-0CA0-8F62-9FF712386073}"/>
          </ac:picMkLst>
        </pc:picChg>
      </pc:sldChg>
      <pc:sldChg chg="modSp add">
        <pc:chgData name="Phil Morton" userId="43f28dc4-6d65-44b5-93eb-7846a004d791" providerId="ADAL" clId="{7E2F355F-036F-58A1-8EBB-208A784501B6}" dt="2026-11-01T10:05:45.251" v="8332" actId="14826"/>
        <pc:sldMkLst>
          <pc:docMk/>
          <pc:sldMk cId="101417051" sldId="2147480746"/>
        </pc:sldMkLst>
        <pc:picChg chg="mod">
          <ac:chgData name="Phil Morton" userId="43f28dc4-6d65-44b5-93eb-7846a004d791" providerId="ADAL" clId="{7E2F355F-036F-58A1-8EBB-208A784501B6}" dt="2026-11-01T10:05:45.251" v="8332" actId="14826"/>
          <ac:picMkLst>
            <pc:docMk/>
            <pc:sldMk cId="101417051" sldId="2147480746"/>
            <ac:picMk id="4" creationId="{54A8BB2E-BDE7-F002-403E-4B27F8AB28EB}"/>
          </ac:picMkLst>
        </pc:picChg>
      </pc:sldChg>
      <pc:sldChg chg="modSp add">
        <pc:chgData name="Phil Morton" userId="43f28dc4-6d65-44b5-93eb-7846a004d791" providerId="ADAL" clId="{7E2F355F-036F-58A1-8EBB-208A784501B6}" dt="2026-11-01T10:05:55.633" v="8334" actId="14826"/>
        <pc:sldMkLst>
          <pc:docMk/>
          <pc:sldMk cId="28336255" sldId="2147480747"/>
        </pc:sldMkLst>
        <pc:picChg chg="mod">
          <ac:chgData name="Phil Morton" userId="43f28dc4-6d65-44b5-93eb-7846a004d791" providerId="ADAL" clId="{7E2F355F-036F-58A1-8EBB-208A784501B6}" dt="2026-11-01T10:05:55.633" v="8334" actId="14826"/>
          <ac:picMkLst>
            <pc:docMk/>
            <pc:sldMk cId="28336255" sldId="2147480747"/>
            <ac:picMk id="4" creationId="{E4908627-AF5C-7242-4157-84B3B7FE6199}"/>
          </ac:picMkLst>
        </pc:picChg>
      </pc:sldChg>
      <pc:sldChg chg="modSp add">
        <pc:chgData name="Phil Morton" userId="43f28dc4-6d65-44b5-93eb-7846a004d791" providerId="ADAL" clId="{7E2F355F-036F-58A1-8EBB-208A784501B6}" dt="2026-11-01T10:06:06.588" v="8336" actId="14826"/>
        <pc:sldMkLst>
          <pc:docMk/>
          <pc:sldMk cId="509228133" sldId="2147480748"/>
        </pc:sldMkLst>
        <pc:picChg chg="mod">
          <ac:chgData name="Phil Morton" userId="43f28dc4-6d65-44b5-93eb-7846a004d791" providerId="ADAL" clId="{7E2F355F-036F-58A1-8EBB-208A784501B6}" dt="2026-11-01T10:06:06.588" v="8336" actId="14826"/>
          <ac:picMkLst>
            <pc:docMk/>
            <pc:sldMk cId="509228133" sldId="2147480748"/>
            <ac:picMk id="4" creationId="{2181BCDC-3D55-B8F4-009B-63F50ECC0E4A}"/>
          </ac:picMkLst>
        </pc:picChg>
      </pc:sldChg>
      <pc:sldChg chg="modSp add del">
        <pc:chgData name="Phil Morton" userId="43f28dc4-6d65-44b5-93eb-7846a004d791" providerId="ADAL" clId="{7E2F355F-036F-58A1-8EBB-208A784501B6}" dt="2026-11-03T11:18:04.474" v="10973" actId="2696"/>
        <pc:sldMkLst>
          <pc:docMk/>
          <pc:sldMk cId="1693181111" sldId="2147480749"/>
        </pc:sldMkLst>
      </pc:sldChg>
      <pc:sldChg chg="modSp add">
        <pc:chgData name="Phil Morton" userId="43f28dc4-6d65-44b5-93eb-7846a004d791" providerId="ADAL" clId="{7E2F355F-036F-58A1-8EBB-208A784501B6}" dt="2026-11-01T10:06:29.424" v="8340" actId="14826"/>
        <pc:sldMkLst>
          <pc:docMk/>
          <pc:sldMk cId="1399397755" sldId="2147480750"/>
        </pc:sldMkLst>
        <pc:picChg chg="mod">
          <ac:chgData name="Phil Morton" userId="43f28dc4-6d65-44b5-93eb-7846a004d791" providerId="ADAL" clId="{7E2F355F-036F-58A1-8EBB-208A784501B6}" dt="2026-11-01T10:06:29.424" v="8340" actId="14826"/>
          <ac:picMkLst>
            <pc:docMk/>
            <pc:sldMk cId="1399397755" sldId="2147480750"/>
            <ac:picMk id="4" creationId="{5471908B-5A6C-D314-4B98-FE89CBEEDB41}"/>
          </ac:picMkLst>
        </pc:picChg>
      </pc:sldChg>
      <pc:sldChg chg="modSp add del">
        <pc:chgData name="Phil Morton" userId="43f28dc4-6d65-44b5-93eb-7846a004d791" providerId="ADAL" clId="{7E2F355F-036F-58A1-8EBB-208A784501B6}" dt="2026-11-03T11:18:00.874" v="10972" actId="2696"/>
        <pc:sldMkLst>
          <pc:docMk/>
          <pc:sldMk cId="3059478739" sldId="2147480751"/>
        </pc:sldMkLst>
      </pc:sldChg>
      <pc:sldChg chg="modSp add mod">
        <pc:chgData name="Phil Morton" userId="43f28dc4-6d65-44b5-93eb-7846a004d791" providerId="ADAL" clId="{7E2F355F-036F-58A1-8EBB-208A784501B6}" dt="2026-11-01T10:06:53.926" v="8346" actId="14826"/>
        <pc:sldMkLst>
          <pc:docMk/>
          <pc:sldMk cId="365428544" sldId="2147480752"/>
        </pc:sldMkLst>
        <pc:picChg chg="mod">
          <ac:chgData name="Phil Morton" userId="43f28dc4-6d65-44b5-93eb-7846a004d791" providerId="ADAL" clId="{7E2F355F-036F-58A1-8EBB-208A784501B6}" dt="2026-11-01T10:06:53.926" v="8346" actId="14826"/>
          <ac:picMkLst>
            <pc:docMk/>
            <pc:sldMk cId="365428544" sldId="2147480752"/>
            <ac:picMk id="4" creationId="{80FB9F78-A2C2-13BF-B7B9-104120F3DA4B}"/>
          </ac:picMkLst>
        </pc:picChg>
      </pc:sldChg>
      <pc:sldChg chg="add">
        <pc:chgData name="Phil Morton" userId="43f28dc4-6d65-44b5-93eb-7846a004d791" providerId="ADAL" clId="{7E2F355F-036F-58A1-8EBB-208A784501B6}" dt="2026-11-01T10:15:22.407" v="8494" actId="2890"/>
        <pc:sldMkLst>
          <pc:docMk/>
          <pc:sldMk cId="2469874625" sldId="2147480753"/>
        </pc:sldMkLst>
      </pc:sldChg>
      <pc:sldChg chg="addSp modSp add mod">
        <pc:chgData name="Phil Morton" userId="43f28dc4-6d65-44b5-93eb-7846a004d791" providerId="ADAL" clId="{7E2F355F-036F-58A1-8EBB-208A784501B6}" dt="2026-11-01T10:29:58.397" v="8903" actId="1076"/>
        <pc:sldMkLst>
          <pc:docMk/>
          <pc:sldMk cId="567947853" sldId="2147480754"/>
        </pc:sldMkLst>
        <pc:picChg chg="add mod">
          <ac:chgData name="Phil Morton" userId="43f28dc4-6d65-44b5-93eb-7846a004d791" providerId="ADAL" clId="{7E2F355F-036F-58A1-8EBB-208A784501B6}" dt="2026-11-01T10:29:58.397" v="8903" actId="1076"/>
          <ac:picMkLst>
            <pc:docMk/>
            <pc:sldMk cId="567947853" sldId="2147480754"/>
            <ac:picMk id="3" creationId="{E1A8BA79-D390-CCF3-9296-C5BBF45E0319}"/>
          </ac:picMkLst>
        </pc:picChg>
      </pc:sldChg>
      <pc:sldChg chg="modSp add mod">
        <pc:chgData name="Phil Morton" userId="43f28dc4-6d65-44b5-93eb-7846a004d791" providerId="ADAL" clId="{7E2F355F-036F-58A1-8EBB-208A784501B6}" dt="2026-11-01T10:25:34.965" v="8769" actId="20577"/>
        <pc:sldMkLst>
          <pc:docMk/>
          <pc:sldMk cId="3598601717" sldId="2147480756"/>
        </pc:sldMkLst>
        <pc:spChg chg="mod">
          <ac:chgData name="Phil Morton" userId="43f28dc4-6d65-44b5-93eb-7846a004d791" providerId="ADAL" clId="{7E2F355F-036F-58A1-8EBB-208A784501B6}" dt="2026-11-01T10:25:34.965" v="8769" actId="20577"/>
          <ac:spMkLst>
            <pc:docMk/>
            <pc:sldMk cId="3598601717" sldId="2147480756"/>
            <ac:spMk id="2" creationId="{9CAD3619-3A33-7E1C-464B-4B34BCF6A96D}"/>
          </ac:spMkLst>
        </pc:spChg>
        <pc:picChg chg="mod">
          <ac:chgData name="Phil Morton" userId="43f28dc4-6d65-44b5-93eb-7846a004d791" providerId="ADAL" clId="{7E2F355F-036F-58A1-8EBB-208A784501B6}" dt="2026-11-01T10:24:04.636" v="8615" actId="14826"/>
          <ac:picMkLst>
            <pc:docMk/>
            <pc:sldMk cId="3598601717" sldId="2147480756"/>
            <ac:picMk id="3" creationId="{FBF69882-685E-500F-9704-878F6AFF82D8}"/>
          </ac:picMkLst>
        </pc:picChg>
      </pc:sldChg>
      <pc:sldChg chg="modSp add mod">
        <pc:chgData name="Phil Morton" userId="43f28dc4-6d65-44b5-93eb-7846a004d791" providerId="ADAL" clId="{7E2F355F-036F-58A1-8EBB-208A784501B6}" dt="2026-11-01T10:25:00.673" v="8707" actId="20577"/>
        <pc:sldMkLst>
          <pc:docMk/>
          <pc:sldMk cId="443078420" sldId="2147480757"/>
        </pc:sldMkLst>
        <pc:spChg chg="mod">
          <ac:chgData name="Phil Morton" userId="43f28dc4-6d65-44b5-93eb-7846a004d791" providerId="ADAL" clId="{7E2F355F-036F-58A1-8EBB-208A784501B6}" dt="2026-11-01T10:25:00.673" v="8707" actId="20577"/>
          <ac:spMkLst>
            <pc:docMk/>
            <pc:sldMk cId="443078420" sldId="2147480757"/>
            <ac:spMk id="2" creationId="{7B338C01-D1F6-99FC-DDFC-1BD38D120EA2}"/>
          </ac:spMkLst>
        </pc:spChg>
        <pc:picChg chg="mod">
          <ac:chgData name="Phil Morton" userId="43f28dc4-6d65-44b5-93eb-7846a004d791" providerId="ADAL" clId="{7E2F355F-036F-58A1-8EBB-208A784501B6}" dt="2026-11-01T10:24:22.295" v="8619" actId="14826"/>
          <ac:picMkLst>
            <pc:docMk/>
            <pc:sldMk cId="443078420" sldId="2147480757"/>
            <ac:picMk id="3" creationId="{BEE439E6-27CB-400D-835B-BB8EC42F9A23}"/>
          </ac:picMkLst>
        </pc:picChg>
      </pc:sldChg>
      <pc:sldChg chg="modSp add del">
        <pc:chgData name="Phil Morton" userId="43f28dc4-6d65-44b5-93eb-7846a004d791" providerId="ADAL" clId="{7E2F355F-036F-58A1-8EBB-208A784501B6}" dt="2026-11-03T11:17:52.845" v="10971" actId="2696"/>
        <pc:sldMkLst>
          <pc:docMk/>
          <pc:sldMk cId="1321745357" sldId="2147480758"/>
        </pc:sldMkLst>
      </pc:sldChg>
      <pc:sldChg chg="modSp add mod">
        <pc:chgData name="Phil Morton" userId="43f28dc4-6d65-44b5-93eb-7846a004d791" providerId="ADAL" clId="{7E2F355F-036F-58A1-8EBB-208A784501B6}" dt="2026-11-01T10:32:49.448" v="8994" actId="20577"/>
        <pc:sldMkLst>
          <pc:docMk/>
          <pc:sldMk cId="2800891977" sldId="2147480760"/>
        </pc:sldMkLst>
        <pc:spChg chg="mod">
          <ac:chgData name="Phil Morton" userId="43f28dc4-6d65-44b5-93eb-7846a004d791" providerId="ADAL" clId="{7E2F355F-036F-58A1-8EBB-208A784501B6}" dt="2026-11-01T10:32:49.448" v="8994" actId="20577"/>
          <ac:spMkLst>
            <pc:docMk/>
            <pc:sldMk cId="2800891977" sldId="2147480760"/>
            <ac:spMk id="2" creationId="{97CF5251-930C-9002-3FDB-84682943F619}"/>
          </ac:spMkLst>
        </pc:spChg>
        <pc:picChg chg="mod">
          <ac:chgData name="Phil Morton" userId="43f28dc4-6d65-44b5-93eb-7846a004d791" providerId="ADAL" clId="{7E2F355F-036F-58A1-8EBB-208A784501B6}" dt="2026-11-01T10:32:39.489" v="8941" actId="14826"/>
          <ac:picMkLst>
            <pc:docMk/>
            <pc:sldMk cId="2800891977" sldId="2147480760"/>
            <ac:picMk id="4" creationId="{075382B9-E194-BC7C-BD7D-A71577676EA1}"/>
          </ac:picMkLst>
        </pc:picChg>
      </pc:sldChg>
      <pc:sldChg chg="add">
        <pc:chgData name="Phil Morton" userId="43f28dc4-6d65-44b5-93eb-7846a004d791" providerId="ADAL" clId="{7E2F355F-036F-58A1-8EBB-208A784501B6}" dt="2026-11-01T10:33:04.625" v="9029" actId="2890"/>
        <pc:sldMkLst>
          <pc:docMk/>
          <pc:sldMk cId="2632431472" sldId="2147480761"/>
        </pc:sldMkLst>
      </pc:sldChg>
      <pc:sldChg chg="addSp delSp modSp add mod">
        <pc:chgData name="Phil Morton" userId="43f28dc4-6d65-44b5-93eb-7846a004d791" providerId="ADAL" clId="{7E2F355F-036F-58A1-8EBB-208A784501B6}" dt="2026-11-01T10:37:05.476" v="9192" actId="1076"/>
        <pc:sldMkLst>
          <pc:docMk/>
          <pc:sldMk cId="1272260633" sldId="2147480763"/>
        </pc:sldMkLst>
        <pc:picChg chg="add mod modCrop">
          <ac:chgData name="Phil Morton" userId="43f28dc4-6d65-44b5-93eb-7846a004d791" providerId="ADAL" clId="{7E2F355F-036F-58A1-8EBB-208A784501B6}" dt="2026-11-01T10:37:05.476" v="9192" actId="1076"/>
          <ac:picMkLst>
            <pc:docMk/>
            <pc:sldMk cId="1272260633" sldId="2147480763"/>
            <ac:picMk id="5" creationId="{976BC8B9-9D1C-2D98-2DBD-47A47EFF1FA7}"/>
          </ac:picMkLst>
        </pc:picChg>
      </pc:sldChg>
      <pc:sldChg chg="addSp delSp modSp add mod">
        <pc:chgData name="Phil Morton" userId="43f28dc4-6d65-44b5-93eb-7846a004d791" providerId="ADAL" clId="{7E2F355F-036F-58A1-8EBB-208A784501B6}" dt="2026-11-01T10:47:40.414" v="9226" actId="14826"/>
        <pc:sldMkLst>
          <pc:docMk/>
          <pc:sldMk cId="2674247331" sldId="2147480764"/>
        </pc:sldMkLst>
        <pc:picChg chg="mod">
          <ac:chgData name="Phil Morton" userId="43f28dc4-6d65-44b5-93eb-7846a004d791" providerId="ADAL" clId="{7E2F355F-036F-58A1-8EBB-208A784501B6}" dt="2026-11-01T10:47:40.414" v="9226" actId="14826"/>
          <ac:picMkLst>
            <pc:docMk/>
            <pc:sldMk cId="2674247331" sldId="2147480764"/>
            <ac:picMk id="4" creationId="{B8794A54-D7C7-CC4E-9887-6CF7D1E10ED6}"/>
          </ac:picMkLst>
        </pc:picChg>
      </pc:sldChg>
      <pc:sldChg chg="addSp delSp modSp add mod">
        <pc:chgData name="Phil Morton" userId="43f28dc4-6d65-44b5-93eb-7846a004d791" providerId="ADAL" clId="{7E2F355F-036F-58A1-8EBB-208A784501B6}" dt="2026-11-01T10:52:21.862" v="9266" actId="1076"/>
        <pc:sldMkLst>
          <pc:docMk/>
          <pc:sldMk cId="3241298094" sldId="2147480765"/>
        </pc:sldMkLst>
        <pc:spChg chg="mod">
          <ac:chgData name="Phil Morton" userId="43f28dc4-6d65-44b5-93eb-7846a004d791" providerId="ADAL" clId="{7E2F355F-036F-58A1-8EBB-208A784501B6}" dt="2026-11-01T10:51:43.949" v="9256" actId="1076"/>
          <ac:spMkLst>
            <pc:docMk/>
            <pc:sldMk cId="3241298094" sldId="2147480765"/>
            <ac:spMk id="2" creationId="{27473071-6225-E596-2884-5F465AAF5140}"/>
          </ac:spMkLst>
        </pc:spChg>
        <pc:spChg chg="mod">
          <ac:chgData name="Phil Morton" userId="43f28dc4-6d65-44b5-93eb-7846a004d791" providerId="ADAL" clId="{7E2F355F-036F-58A1-8EBB-208A784501B6}" dt="2026-11-01T10:52:21.862" v="9266" actId="1076"/>
          <ac:spMkLst>
            <pc:docMk/>
            <pc:sldMk cId="3241298094" sldId="2147480765"/>
            <ac:spMk id="4" creationId="{2CFCEBBD-3486-B14D-A861-E834C09B0F96}"/>
          </ac:spMkLst>
        </pc:spChg>
        <pc:spChg chg="mod">
          <ac:chgData name="Phil Morton" userId="43f28dc4-6d65-44b5-93eb-7846a004d791" providerId="ADAL" clId="{7E2F355F-036F-58A1-8EBB-208A784501B6}" dt="2026-11-01T10:52:16.809" v="9263" actId="1076"/>
          <ac:spMkLst>
            <pc:docMk/>
            <pc:sldMk cId="3241298094" sldId="2147480765"/>
            <ac:spMk id="5" creationId="{F721F339-FB23-3ACB-5CFE-12982A989AA4}"/>
          </ac:spMkLst>
        </pc:spChg>
        <pc:spChg chg="mod">
          <ac:chgData name="Phil Morton" userId="43f28dc4-6d65-44b5-93eb-7846a004d791" providerId="ADAL" clId="{7E2F355F-036F-58A1-8EBB-208A784501B6}" dt="2026-11-01T10:51:40.941" v="9255" actId="14100"/>
          <ac:spMkLst>
            <pc:docMk/>
            <pc:sldMk cId="3241298094" sldId="2147480765"/>
            <ac:spMk id="6" creationId="{67D1A95F-C7F7-0659-3EC8-0D968460BA1B}"/>
          </ac:spMkLst>
        </pc:spChg>
        <pc:picChg chg="mod">
          <ac:chgData name="Phil Morton" userId="43f28dc4-6d65-44b5-93eb-7846a004d791" providerId="ADAL" clId="{7E2F355F-036F-58A1-8EBB-208A784501B6}" dt="2026-11-01T10:51:17.983" v="9251" actId="14100"/>
          <ac:picMkLst>
            <pc:docMk/>
            <pc:sldMk cId="3241298094" sldId="2147480765"/>
            <ac:picMk id="12" creationId="{2EEA2708-F117-AD1A-5CDB-3C740B2CCB81}"/>
          </ac:picMkLst>
        </pc:picChg>
      </pc:sldChg>
      <pc:sldChg chg="addSp delSp modSp add mod">
        <pc:chgData name="Phil Morton" userId="43f28dc4-6d65-44b5-93eb-7846a004d791" providerId="ADAL" clId="{7E2F355F-036F-58A1-8EBB-208A784501B6}" dt="2026-11-01T10:55:21.075" v="9280" actId="1035"/>
        <pc:sldMkLst>
          <pc:docMk/>
          <pc:sldMk cId="1691710956" sldId="2147480766"/>
        </pc:sldMkLst>
        <pc:picChg chg="mod">
          <ac:chgData name="Phil Morton" userId="43f28dc4-6d65-44b5-93eb-7846a004d791" providerId="ADAL" clId="{7E2F355F-036F-58A1-8EBB-208A784501B6}" dt="2026-11-01T10:55:21.075" v="9280" actId="1035"/>
          <ac:picMkLst>
            <pc:docMk/>
            <pc:sldMk cId="1691710956" sldId="2147480766"/>
            <ac:picMk id="4" creationId="{7CEDA3FF-6AC1-F823-7035-14A2AC3C4E8B}"/>
          </ac:picMkLst>
        </pc:picChg>
      </pc:sldChg>
      <pc:sldChg chg="modSp new del mod">
        <pc:chgData name="Phil Morton" userId="43f28dc4-6d65-44b5-93eb-7846a004d791" providerId="ADAL" clId="{7E2F355F-036F-58A1-8EBB-208A784501B6}" dt="2026-11-03T09:30:37.928" v="10657" actId="2696"/>
        <pc:sldMkLst>
          <pc:docMk/>
          <pc:sldMk cId="4281806597" sldId="2147480767"/>
        </pc:sldMkLst>
      </pc:sldChg>
      <pc:sldChg chg="add ord">
        <pc:chgData name="Phil Morton" userId="43f28dc4-6d65-44b5-93eb-7846a004d791" providerId="ADAL" clId="{7E2F355F-036F-58A1-8EBB-208A784501B6}" dt="2026-11-03T09:28:52.775" v="10649" actId="20578"/>
        <pc:sldMkLst>
          <pc:docMk/>
          <pc:sldMk cId="1444508087" sldId="2147480768"/>
        </pc:sldMkLst>
      </pc:sldChg>
      <pc:sldChg chg="addSp delSp modSp add mod ord modNotes modNotesTx">
        <pc:chgData name="Phil Morton" userId="43f28dc4-6d65-44b5-93eb-7846a004d791" providerId="ADAL" clId="{7E2F355F-036F-58A1-8EBB-208A784501B6}" dt="2026-11-03T09:29:17.185" v="10656" actId="14100"/>
        <pc:sldMkLst>
          <pc:docMk/>
          <pc:sldMk cId="986580316" sldId="2147480770"/>
        </pc:sldMkLst>
        <pc:picChg chg="add mod">
          <ac:chgData name="Phil Morton" userId="43f28dc4-6d65-44b5-93eb-7846a004d791" providerId="ADAL" clId="{7E2F355F-036F-58A1-8EBB-208A784501B6}" dt="2026-11-03T09:29:17.185" v="10656" actId="14100"/>
          <ac:picMkLst>
            <pc:docMk/>
            <pc:sldMk cId="986580316" sldId="2147480770"/>
            <ac:picMk id="4" creationId="{34EAD8A1-8893-0C26-E4D8-C3429C33BE46}"/>
          </ac:picMkLst>
        </pc:picChg>
        <pc:picChg chg="mod modCrop">
          <ac:chgData name="Phil Morton" userId="43f28dc4-6d65-44b5-93eb-7846a004d791" providerId="ADAL" clId="{7E2F355F-036F-58A1-8EBB-208A784501B6}" dt="2026-11-01T13:50:32.961" v="9883" actId="18131"/>
          <ac:picMkLst>
            <pc:docMk/>
            <pc:sldMk cId="986580316" sldId="2147480770"/>
            <ac:picMk id="5" creationId="{9DC13694-60D5-7846-858A-10E19CD57AF9}"/>
          </ac:picMkLst>
        </pc:picChg>
      </pc:sldChg>
      <pc:sldChg chg="modSp add mod ord modNotes">
        <pc:chgData name="Phil Morton" userId="43f28dc4-6d65-44b5-93eb-7846a004d791" providerId="ADAL" clId="{7E2F355F-036F-58A1-8EBB-208A784501B6}" dt="2026-11-03T09:29:12.888" v="10655" actId="1036"/>
        <pc:sldMkLst>
          <pc:docMk/>
          <pc:sldMk cId="843392249" sldId="2147480771"/>
        </pc:sldMkLst>
        <pc:picChg chg="mod">
          <ac:chgData name="Phil Morton" userId="43f28dc4-6d65-44b5-93eb-7846a004d791" providerId="ADAL" clId="{7E2F355F-036F-58A1-8EBB-208A784501B6}" dt="2026-11-03T09:29:12.888" v="10655" actId="1036"/>
          <ac:picMkLst>
            <pc:docMk/>
            <pc:sldMk cId="843392249" sldId="2147480771"/>
            <ac:picMk id="4" creationId="{2F9CABBE-636D-3440-95A9-D20B9C826231}"/>
          </ac:picMkLst>
        </pc:picChg>
      </pc:sldChg>
      <pc:sldChg chg="addSp delSp modSp add mod">
        <pc:chgData name="Phil Morton" userId="43f28dc4-6d65-44b5-93eb-7846a004d791" providerId="ADAL" clId="{7E2F355F-036F-58A1-8EBB-208A784501B6}" dt="2026-11-04T10:14:41.855" v="11719" actId="1076"/>
        <pc:sldMkLst>
          <pc:docMk/>
          <pc:sldMk cId="96350614" sldId="2147480772"/>
        </pc:sldMkLst>
        <pc:spChg chg="mod">
          <ac:chgData name="Phil Morton" userId="43f28dc4-6d65-44b5-93eb-7846a004d791" providerId="ADAL" clId="{7E2F355F-036F-58A1-8EBB-208A784501B6}" dt="2026-11-02T16:54:02.319" v="10506" actId="14100"/>
          <ac:spMkLst>
            <pc:docMk/>
            <pc:sldMk cId="96350614" sldId="2147480772"/>
            <ac:spMk id="2" creationId="{3A27F995-2527-E1F7-BD4D-A170C0504DC3}"/>
          </ac:spMkLst>
        </pc:spChg>
        <pc:spChg chg="add mod">
          <ac:chgData name="Phil Morton" userId="43f28dc4-6d65-44b5-93eb-7846a004d791" providerId="ADAL" clId="{7E2F355F-036F-58A1-8EBB-208A784501B6}" dt="2026-11-04T10:14:38.986" v="11718" actId="1076"/>
          <ac:spMkLst>
            <pc:docMk/>
            <pc:sldMk cId="96350614" sldId="2147480772"/>
            <ac:spMk id="4" creationId="{75E599E4-16FB-B356-B9E5-5985094CBA3F}"/>
          </ac:spMkLst>
        </pc:spChg>
        <pc:spChg chg="mod">
          <ac:chgData name="Phil Morton" userId="43f28dc4-6d65-44b5-93eb-7846a004d791" providerId="ADAL" clId="{7E2F355F-036F-58A1-8EBB-208A784501B6}" dt="2026-11-04T10:14:31.036" v="11716" actId="20577"/>
          <ac:spMkLst>
            <pc:docMk/>
            <pc:sldMk cId="96350614" sldId="2147480772"/>
            <ac:spMk id="6" creationId="{445B61EE-BD8C-758B-A1F4-8A6719067C9A}"/>
          </ac:spMkLst>
        </pc:spChg>
        <pc:spChg chg="add mod">
          <ac:chgData name="Phil Morton" userId="43f28dc4-6d65-44b5-93eb-7846a004d791" providerId="ADAL" clId="{7E2F355F-036F-58A1-8EBB-208A784501B6}" dt="2026-11-04T10:14:35.758" v="11717" actId="1076"/>
          <ac:spMkLst>
            <pc:docMk/>
            <pc:sldMk cId="96350614" sldId="2147480772"/>
            <ac:spMk id="7" creationId="{F4813E9F-DDFB-9433-1B17-2B1ED7BBADCF}"/>
          </ac:spMkLst>
        </pc:spChg>
        <pc:spChg chg="add mod">
          <ac:chgData name="Phil Morton" userId="43f28dc4-6d65-44b5-93eb-7846a004d791" providerId="ADAL" clId="{7E2F355F-036F-58A1-8EBB-208A784501B6}" dt="2026-11-04T10:14:41.855" v="11719" actId="1076"/>
          <ac:spMkLst>
            <pc:docMk/>
            <pc:sldMk cId="96350614" sldId="2147480772"/>
            <ac:spMk id="9" creationId="{058B1B00-7971-D5E3-9F2E-A3E9CF07E546}"/>
          </ac:spMkLst>
        </pc:spChg>
        <pc:spChg chg="add mod">
          <ac:chgData name="Phil Morton" userId="43f28dc4-6d65-44b5-93eb-7846a004d791" providerId="ADAL" clId="{7E2F355F-036F-58A1-8EBB-208A784501B6}" dt="2026-11-04T10:14:23.485" v="11710" actId="1076"/>
          <ac:spMkLst>
            <pc:docMk/>
            <pc:sldMk cId="96350614" sldId="2147480772"/>
            <ac:spMk id="10" creationId="{DB3CE6D8-7806-1D70-D0F8-1418FCA1B28C}"/>
          </ac:spMkLst>
        </pc:spChg>
        <pc:spChg chg="add mod">
          <ac:chgData name="Phil Morton" userId="43f28dc4-6d65-44b5-93eb-7846a004d791" providerId="ADAL" clId="{7E2F355F-036F-58A1-8EBB-208A784501B6}" dt="2026-11-04T10:13:52.610" v="11701" actId="1076"/>
          <ac:spMkLst>
            <pc:docMk/>
            <pc:sldMk cId="96350614" sldId="2147480772"/>
            <ac:spMk id="11" creationId="{6F1D3B2D-FBEF-37CD-5711-68EF5AC70FA8}"/>
          </ac:spMkLst>
        </pc:spChg>
        <pc:picChg chg="add mod">
          <ac:chgData name="Phil Morton" userId="43f28dc4-6d65-44b5-93eb-7846a004d791" providerId="ADAL" clId="{7E2F355F-036F-58A1-8EBB-208A784501B6}" dt="2026-11-04T10:13:56.799" v="11702" actId="167"/>
          <ac:picMkLst>
            <pc:docMk/>
            <pc:sldMk cId="96350614" sldId="2147480772"/>
            <ac:picMk id="3" creationId="{02BE339C-C733-D6F6-0587-8628D3F9F434}"/>
          </ac:picMkLst>
        </pc:picChg>
      </pc:sldChg>
      <pc:sldChg chg="addSp delSp modSp add mod ord modNotesTx">
        <pc:chgData name="Phil Morton" userId="43f28dc4-6d65-44b5-93eb-7846a004d791" providerId="ADAL" clId="{7E2F355F-036F-58A1-8EBB-208A784501B6}" dt="2026-11-03T09:32:30.267" v="10673" actId="20577"/>
        <pc:sldMkLst>
          <pc:docMk/>
          <pc:sldMk cId="2869573025" sldId="2147480773"/>
        </pc:sldMkLst>
        <pc:picChg chg="add mod">
          <ac:chgData name="Phil Morton" userId="43f28dc4-6d65-44b5-93eb-7846a004d791" providerId="ADAL" clId="{7E2F355F-036F-58A1-8EBB-208A784501B6}" dt="2026-11-03T09:32:11.045" v="10667" actId="14100"/>
          <ac:picMkLst>
            <pc:docMk/>
            <pc:sldMk cId="2869573025" sldId="2147480773"/>
            <ac:picMk id="2" creationId="{52202E8E-D707-DBF5-AD6F-0E7FC8689C3B}"/>
          </ac:picMkLst>
        </pc:picChg>
        <pc:picChg chg="add mod">
          <ac:chgData name="Phil Morton" userId="43f28dc4-6d65-44b5-93eb-7846a004d791" providerId="ADAL" clId="{7E2F355F-036F-58A1-8EBB-208A784501B6}" dt="2026-11-03T09:32:11.045" v="10667" actId="14100"/>
          <ac:picMkLst>
            <pc:docMk/>
            <pc:sldMk cId="2869573025" sldId="2147480773"/>
            <ac:picMk id="3" creationId="{667A0458-3E0A-51D2-2D01-4C902A23DB9E}"/>
          </ac:picMkLst>
        </pc:picChg>
        <pc:picChg chg="mod">
          <ac:chgData name="Phil Morton" userId="43f28dc4-6d65-44b5-93eb-7846a004d791" providerId="ADAL" clId="{7E2F355F-036F-58A1-8EBB-208A784501B6}" dt="2026-11-03T09:32:11.045" v="10667" actId="14100"/>
          <ac:picMkLst>
            <pc:docMk/>
            <pc:sldMk cId="2869573025" sldId="2147480773"/>
            <ac:picMk id="4" creationId="{B0CE2AD0-4AE0-D845-1D82-98F5654F0832}"/>
          </ac:picMkLst>
        </pc:picChg>
        <pc:picChg chg="add mod">
          <ac:chgData name="Phil Morton" userId="43f28dc4-6d65-44b5-93eb-7846a004d791" providerId="ADAL" clId="{7E2F355F-036F-58A1-8EBB-208A784501B6}" dt="2026-11-03T09:31:58.992" v="10663" actId="571"/>
          <ac:picMkLst>
            <pc:docMk/>
            <pc:sldMk cId="2869573025" sldId="2147480773"/>
            <ac:picMk id="6" creationId="{071C9760-D996-B087-79F9-A1AB4DE9861B}"/>
          </ac:picMkLst>
        </pc:picChg>
        <pc:picChg chg="del">
          <ac:chgData name="Phil Morton" userId="43f28dc4-6d65-44b5-93eb-7846a004d791" providerId="ADAL" clId="{7E2F355F-036F-58A1-8EBB-208A784501B6}" dt="2026-11-03T09:31:50.397" v="10660" actId="478"/>
          <ac:picMkLst>
            <pc:docMk/>
            <pc:sldMk cId="2869573025" sldId="2147480773"/>
            <ac:picMk id="7" creationId="{32E283C9-D402-CA74-B35C-DA50289E989C}"/>
          </ac:picMkLst>
        </pc:picChg>
        <pc:picChg chg="add mod">
          <ac:chgData name="Phil Morton" userId="43f28dc4-6d65-44b5-93eb-7846a004d791" providerId="ADAL" clId="{7E2F355F-036F-58A1-8EBB-208A784501B6}" dt="2026-11-03T09:32:00.388" v="10664" actId="571"/>
          <ac:picMkLst>
            <pc:docMk/>
            <pc:sldMk cId="2869573025" sldId="2147480773"/>
            <ac:picMk id="8" creationId="{B135C8A3-159C-6D13-E114-2BA9C5348013}"/>
          </ac:picMkLst>
        </pc:picChg>
        <pc:picChg chg="add mod">
          <ac:chgData name="Phil Morton" userId="43f28dc4-6d65-44b5-93eb-7846a004d791" providerId="ADAL" clId="{7E2F355F-036F-58A1-8EBB-208A784501B6}" dt="2026-11-03T09:32:14.706" v="10669" actId="14100"/>
          <ac:picMkLst>
            <pc:docMk/>
            <pc:sldMk cId="2869573025" sldId="2147480773"/>
            <ac:picMk id="9" creationId="{4F6922A1-ECD4-DB8F-4DA4-76183134B1CA}"/>
          </ac:picMkLst>
        </pc:picChg>
        <pc:picChg chg="add mod">
          <ac:chgData name="Phil Morton" userId="43f28dc4-6d65-44b5-93eb-7846a004d791" providerId="ADAL" clId="{7E2F355F-036F-58A1-8EBB-208A784501B6}" dt="2026-11-03T09:32:16.933" v="10670" actId="571"/>
          <ac:picMkLst>
            <pc:docMk/>
            <pc:sldMk cId="2869573025" sldId="2147480773"/>
            <ac:picMk id="10" creationId="{01990E9A-D2CD-A2B0-9170-A8E05B9BFEC4}"/>
          </ac:picMkLst>
        </pc:picChg>
        <pc:picChg chg="add mod">
          <ac:chgData name="Phil Morton" userId="43f28dc4-6d65-44b5-93eb-7846a004d791" providerId="ADAL" clId="{7E2F355F-036F-58A1-8EBB-208A784501B6}" dt="2026-11-03T09:32:17.923" v="10671" actId="571"/>
          <ac:picMkLst>
            <pc:docMk/>
            <pc:sldMk cId="2869573025" sldId="2147480773"/>
            <ac:picMk id="11" creationId="{5F8D5879-1610-07D7-012B-90CD7C3A9434}"/>
          </ac:picMkLst>
        </pc:picChg>
        <pc:picChg chg="add mod">
          <ac:chgData name="Phil Morton" userId="43f28dc4-6d65-44b5-93eb-7846a004d791" providerId="ADAL" clId="{7E2F355F-036F-58A1-8EBB-208A784501B6}" dt="2026-11-03T09:32:22.906" v="10672" actId="571"/>
          <ac:picMkLst>
            <pc:docMk/>
            <pc:sldMk cId="2869573025" sldId="2147480773"/>
            <ac:picMk id="12" creationId="{2D18BD28-C9E7-2924-1287-5F5CD3AAD0D5}"/>
          </ac:picMkLst>
        </pc:picChg>
      </pc:sldChg>
      <pc:sldChg chg="addSp delSp modSp add mod ord setBg">
        <pc:chgData name="Phil Morton" userId="43f28dc4-6d65-44b5-93eb-7846a004d791" providerId="ADAL" clId="{7E2F355F-036F-58A1-8EBB-208A784501B6}" dt="2026-11-04T20:51:31.062" v="11932" actId="1076"/>
        <pc:sldMkLst>
          <pc:docMk/>
          <pc:sldMk cId="2503999964" sldId="2147480774"/>
        </pc:sldMkLst>
        <pc:spChg chg="del">
          <ac:chgData name="Phil Morton" userId="43f28dc4-6d65-44b5-93eb-7846a004d791" providerId="ADAL" clId="{7E2F355F-036F-58A1-8EBB-208A784501B6}" dt="2026-11-03T09:39:34.922" v="10676" actId="478"/>
          <ac:spMkLst>
            <pc:docMk/>
            <pc:sldMk cId="2503999964" sldId="2147480774"/>
            <ac:spMk id="2" creationId="{DFA6E6B4-51E2-7C7F-D303-1C2646E80852}"/>
          </ac:spMkLst>
        </pc:spChg>
        <pc:spChg chg="add del mod">
          <ac:chgData name="Phil Morton" userId="43f28dc4-6d65-44b5-93eb-7846a004d791" providerId="ADAL" clId="{7E2F355F-036F-58A1-8EBB-208A784501B6}" dt="2026-11-03T09:39:36.774" v="10677" actId="478"/>
          <ac:spMkLst>
            <pc:docMk/>
            <pc:sldMk cId="2503999964" sldId="2147480774"/>
            <ac:spMk id="4" creationId="{9C0A26BD-890E-98AB-8EB4-D1E571E9E8EB}"/>
          </ac:spMkLst>
        </pc:spChg>
        <pc:picChg chg="add mod">
          <ac:chgData name="Phil Morton" userId="43f28dc4-6d65-44b5-93eb-7846a004d791" providerId="ADAL" clId="{7E2F355F-036F-58A1-8EBB-208A784501B6}" dt="2026-11-04T20:51:31.062" v="11932" actId="1076"/>
          <ac:picMkLst>
            <pc:docMk/>
            <pc:sldMk cId="2503999964" sldId="2147480774"/>
            <ac:picMk id="3" creationId="{CB53A8DC-5325-1FC6-85FA-AB7FEF4DDB67}"/>
          </ac:picMkLst>
        </pc:picChg>
        <pc:picChg chg="add del mod">
          <ac:chgData name="Phil Morton" userId="43f28dc4-6d65-44b5-93eb-7846a004d791" providerId="ADAL" clId="{7E2F355F-036F-58A1-8EBB-208A784501B6}" dt="2026-11-04T20:48:23.775" v="11914" actId="478"/>
          <ac:picMkLst>
            <pc:docMk/>
            <pc:sldMk cId="2503999964" sldId="2147480774"/>
            <ac:picMk id="5" creationId="{BE9AFA29-652E-A3FC-6255-2193B2521138}"/>
          </ac:picMkLst>
        </pc:picChg>
        <pc:picChg chg="del">
          <ac:chgData name="Phil Morton" userId="43f28dc4-6d65-44b5-93eb-7846a004d791" providerId="ADAL" clId="{7E2F355F-036F-58A1-8EBB-208A784501B6}" dt="2026-11-03T09:40:20.560" v="10678" actId="478"/>
          <ac:picMkLst>
            <pc:docMk/>
            <pc:sldMk cId="2503999964" sldId="2147480774"/>
            <ac:picMk id="12" creationId="{2046E553-6E32-4B20-C621-A48B82F586D1}"/>
          </ac:picMkLst>
        </pc:picChg>
      </pc:sldChg>
      <pc:sldChg chg="modSp add mod ord">
        <pc:chgData name="Phil Morton" userId="43f28dc4-6d65-44b5-93eb-7846a004d791" providerId="ADAL" clId="{7E2F355F-036F-58A1-8EBB-208A784501B6}" dt="2026-11-03T12:53:21.750" v="11091" actId="20577"/>
        <pc:sldMkLst>
          <pc:docMk/>
          <pc:sldMk cId="190972666" sldId="2147480775"/>
        </pc:sldMkLst>
        <pc:spChg chg="mod">
          <ac:chgData name="Phil Morton" userId="43f28dc4-6d65-44b5-93eb-7846a004d791" providerId="ADAL" clId="{7E2F355F-036F-58A1-8EBB-208A784501B6}" dt="2026-11-03T12:53:21.750" v="11091" actId="20577"/>
          <ac:spMkLst>
            <pc:docMk/>
            <pc:sldMk cId="190972666" sldId="2147480775"/>
            <ac:spMk id="2" creationId="{C9162168-6F82-134A-0B33-82449BA6CCD8}"/>
          </ac:spMkLst>
        </pc:spChg>
      </pc:sldChg>
      <pc:sldChg chg="modSp add mod modAnim">
        <pc:chgData name="Phil Morton" userId="43f28dc4-6d65-44b5-93eb-7846a004d791" providerId="ADAL" clId="{7E2F355F-036F-58A1-8EBB-208A784501B6}" dt="2026-11-03T10:18:19.990" v="10970"/>
        <pc:sldMkLst>
          <pc:docMk/>
          <pc:sldMk cId="3894703591" sldId="2147480776"/>
        </pc:sldMkLst>
        <pc:picChg chg="mod">
          <ac:chgData name="Phil Morton" userId="43f28dc4-6d65-44b5-93eb-7846a004d791" providerId="ADAL" clId="{7E2F355F-036F-58A1-8EBB-208A784501B6}" dt="2026-11-03T10:17:53.456" v="10961" actId="1076"/>
          <ac:picMkLst>
            <pc:docMk/>
            <pc:sldMk cId="3894703591" sldId="2147480776"/>
            <ac:picMk id="3" creationId="{509A1776-86C4-D89D-7AAB-FDC1C80CCC89}"/>
          </ac:picMkLst>
        </pc:picChg>
        <pc:picChg chg="mod">
          <ac:chgData name="Phil Morton" userId="43f28dc4-6d65-44b5-93eb-7846a004d791" providerId="ADAL" clId="{7E2F355F-036F-58A1-8EBB-208A784501B6}" dt="2026-11-03T10:17:53.456" v="10961" actId="1076"/>
          <ac:picMkLst>
            <pc:docMk/>
            <pc:sldMk cId="3894703591" sldId="2147480776"/>
            <ac:picMk id="4" creationId="{5EC1516C-871C-B213-E304-66EE8EF21C62}"/>
          </ac:picMkLst>
        </pc:picChg>
      </pc:sldChg>
      <pc:sldChg chg="addSp delSp modSp add mod">
        <pc:chgData name="Phil Morton" userId="43f28dc4-6d65-44b5-93eb-7846a004d791" providerId="ADAL" clId="{7E2F355F-036F-58A1-8EBB-208A784501B6}" dt="2026-11-03T12:40:14.056" v="11090" actId="478"/>
        <pc:sldMkLst>
          <pc:docMk/>
          <pc:sldMk cId="2978418008" sldId="2147480777"/>
        </pc:sldMkLst>
        <pc:picChg chg="del">
          <ac:chgData name="Phil Morton" userId="43f28dc4-6d65-44b5-93eb-7846a004d791" providerId="ADAL" clId="{7E2F355F-036F-58A1-8EBB-208A784501B6}" dt="2026-11-03T11:30:57.130" v="10984" actId="478"/>
          <ac:picMkLst>
            <pc:docMk/>
            <pc:sldMk cId="2978418008" sldId="2147480777"/>
            <ac:picMk id="2" creationId="{098EA32F-ADFF-724A-48DB-47C9A47B2ECD}"/>
          </ac:picMkLst>
        </pc:picChg>
        <pc:picChg chg="add mod">
          <ac:chgData name="Phil Morton" userId="43f28dc4-6d65-44b5-93eb-7846a004d791" providerId="ADAL" clId="{7E2F355F-036F-58A1-8EBB-208A784501B6}" dt="2026-11-03T11:43:18.502" v="11071" actId="1076"/>
          <ac:picMkLst>
            <pc:docMk/>
            <pc:sldMk cId="2978418008" sldId="2147480777"/>
            <ac:picMk id="3" creationId="{CBDAC18E-D461-A595-31C5-243B6DD12ECD}"/>
          </ac:picMkLst>
        </pc:picChg>
        <pc:picChg chg="del">
          <ac:chgData name="Phil Morton" userId="43f28dc4-6d65-44b5-93eb-7846a004d791" providerId="ADAL" clId="{7E2F355F-036F-58A1-8EBB-208A784501B6}" dt="2026-11-03T11:30:56.764" v="10983" actId="478"/>
          <ac:picMkLst>
            <pc:docMk/>
            <pc:sldMk cId="2978418008" sldId="2147480777"/>
            <ac:picMk id="4" creationId="{54AD1599-9A61-A1A1-E001-55A3D8D01258}"/>
          </ac:picMkLst>
        </pc:picChg>
        <pc:picChg chg="del mod">
          <ac:chgData name="Phil Morton" userId="43f28dc4-6d65-44b5-93eb-7846a004d791" providerId="ADAL" clId="{7E2F355F-036F-58A1-8EBB-208A784501B6}" dt="2026-11-03T11:30:57.748" v="10985" actId="478"/>
          <ac:picMkLst>
            <pc:docMk/>
            <pc:sldMk cId="2978418008" sldId="2147480777"/>
            <ac:picMk id="5" creationId="{0D0F4F10-0528-99C3-D10D-AAED1192C61C}"/>
          </ac:picMkLst>
        </pc:picChg>
        <pc:picChg chg="del">
          <ac:chgData name="Phil Morton" userId="43f28dc4-6d65-44b5-93eb-7846a004d791" providerId="ADAL" clId="{7E2F355F-036F-58A1-8EBB-208A784501B6}" dt="2026-11-03T11:30:42.216" v="10975" actId="478"/>
          <ac:picMkLst>
            <pc:docMk/>
            <pc:sldMk cId="2978418008" sldId="2147480777"/>
            <ac:picMk id="6" creationId="{3432E804-6EE9-0C13-DC39-8530D87875B0}"/>
          </ac:picMkLst>
        </pc:picChg>
        <pc:picChg chg="del">
          <ac:chgData name="Phil Morton" userId="43f28dc4-6d65-44b5-93eb-7846a004d791" providerId="ADAL" clId="{7E2F355F-036F-58A1-8EBB-208A784501B6}" dt="2026-11-03T11:30:59.425" v="10988" actId="478"/>
          <ac:picMkLst>
            <pc:docMk/>
            <pc:sldMk cId="2978418008" sldId="2147480777"/>
            <ac:picMk id="7" creationId="{DAA05634-CDC1-12C6-2FFF-7751A0372838}"/>
          </ac:picMkLst>
        </pc:picChg>
        <pc:picChg chg="add del mod">
          <ac:chgData name="Phil Morton" userId="43f28dc4-6d65-44b5-93eb-7846a004d791" providerId="ADAL" clId="{7E2F355F-036F-58A1-8EBB-208A784501B6}" dt="2026-11-03T11:31:39.384" v="10999" actId="478"/>
          <ac:picMkLst>
            <pc:docMk/>
            <pc:sldMk cId="2978418008" sldId="2147480777"/>
            <ac:picMk id="8" creationId="{EFD859CD-50E1-AA20-22AD-2DAD9E4244AA}"/>
          </ac:picMkLst>
        </pc:picChg>
        <pc:picChg chg="del">
          <ac:chgData name="Phil Morton" userId="43f28dc4-6d65-44b5-93eb-7846a004d791" providerId="ADAL" clId="{7E2F355F-036F-58A1-8EBB-208A784501B6}" dt="2026-11-03T11:30:58.191" v="10986" actId="478"/>
          <ac:picMkLst>
            <pc:docMk/>
            <pc:sldMk cId="2978418008" sldId="2147480777"/>
            <ac:picMk id="9" creationId="{84C2F842-0956-19F7-31E9-CDEE432591CB}"/>
          </ac:picMkLst>
        </pc:picChg>
        <pc:picChg chg="add mod">
          <ac:chgData name="Phil Morton" userId="43f28dc4-6d65-44b5-93eb-7846a004d791" providerId="ADAL" clId="{7E2F355F-036F-58A1-8EBB-208A784501B6}" dt="2026-11-03T11:43:18.502" v="11071" actId="1076"/>
          <ac:picMkLst>
            <pc:docMk/>
            <pc:sldMk cId="2978418008" sldId="2147480777"/>
            <ac:picMk id="10" creationId="{D320264D-1D69-6C6A-75B9-B7C55AB68753}"/>
          </ac:picMkLst>
        </pc:picChg>
        <pc:picChg chg="add mod">
          <ac:chgData name="Phil Morton" userId="43f28dc4-6d65-44b5-93eb-7846a004d791" providerId="ADAL" clId="{7E2F355F-036F-58A1-8EBB-208A784501B6}" dt="2026-11-03T11:43:18.502" v="11071" actId="1076"/>
          <ac:picMkLst>
            <pc:docMk/>
            <pc:sldMk cId="2978418008" sldId="2147480777"/>
            <ac:picMk id="11" creationId="{14526C22-D535-41A6-6DF7-45F242DDD41C}"/>
          </ac:picMkLst>
        </pc:picChg>
        <pc:picChg chg="del">
          <ac:chgData name="Phil Morton" userId="43f28dc4-6d65-44b5-93eb-7846a004d791" providerId="ADAL" clId="{7E2F355F-036F-58A1-8EBB-208A784501B6}" dt="2026-11-03T11:30:59.898" v="10989" actId="478"/>
          <ac:picMkLst>
            <pc:docMk/>
            <pc:sldMk cId="2978418008" sldId="2147480777"/>
            <ac:picMk id="12" creationId="{243A7D97-1EE9-F143-3052-B8DF40285AB5}"/>
          </ac:picMkLst>
        </pc:picChg>
        <pc:picChg chg="add mod">
          <ac:chgData name="Phil Morton" userId="43f28dc4-6d65-44b5-93eb-7846a004d791" providerId="ADAL" clId="{7E2F355F-036F-58A1-8EBB-208A784501B6}" dt="2026-11-03T11:43:18.502" v="11071" actId="1076"/>
          <ac:picMkLst>
            <pc:docMk/>
            <pc:sldMk cId="2978418008" sldId="2147480777"/>
            <ac:picMk id="13" creationId="{9B6989B6-F346-3C3C-37A7-E85A5AB754ED}"/>
          </ac:picMkLst>
        </pc:picChg>
        <pc:picChg chg="del">
          <ac:chgData name="Phil Morton" userId="43f28dc4-6d65-44b5-93eb-7846a004d791" providerId="ADAL" clId="{7E2F355F-036F-58A1-8EBB-208A784501B6}" dt="2026-11-03T11:31:01.349" v="10992" actId="478"/>
          <ac:picMkLst>
            <pc:docMk/>
            <pc:sldMk cId="2978418008" sldId="2147480777"/>
            <ac:picMk id="14" creationId="{3942FC7C-AA75-C74C-7667-1007A9009BBB}"/>
          </ac:picMkLst>
        </pc:picChg>
        <pc:picChg chg="add mod">
          <ac:chgData name="Phil Morton" userId="43f28dc4-6d65-44b5-93eb-7846a004d791" providerId="ADAL" clId="{7E2F355F-036F-58A1-8EBB-208A784501B6}" dt="2026-11-03T11:43:18.502" v="11071" actId="1076"/>
          <ac:picMkLst>
            <pc:docMk/>
            <pc:sldMk cId="2978418008" sldId="2147480777"/>
            <ac:picMk id="15" creationId="{27F22F4E-AC81-B2FE-6D12-F5A1DE93FE7A}"/>
          </ac:picMkLst>
        </pc:picChg>
        <pc:picChg chg="del">
          <ac:chgData name="Phil Morton" userId="43f28dc4-6d65-44b5-93eb-7846a004d791" providerId="ADAL" clId="{7E2F355F-036F-58A1-8EBB-208A784501B6}" dt="2026-11-03T11:31:00.365" v="10990" actId="478"/>
          <ac:picMkLst>
            <pc:docMk/>
            <pc:sldMk cId="2978418008" sldId="2147480777"/>
            <ac:picMk id="16" creationId="{DA9E24DD-4824-9B34-369B-FE97642C5AC0}"/>
          </ac:picMkLst>
        </pc:picChg>
        <pc:picChg chg="del">
          <ac:chgData name="Phil Morton" userId="43f28dc4-6d65-44b5-93eb-7846a004d791" providerId="ADAL" clId="{7E2F355F-036F-58A1-8EBB-208A784501B6}" dt="2026-11-03T11:31:00.815" v="10991" actId="478"/>
          <ac:picMkLst>
            <pc:docMk/>
            <pc:sldMk cId="2978418008" sldId="2147480777"/>
            <ac:picMk id="17" creationId="{814A3D63-F2AF-793D-089F-0261F2968DC7}"/>
          </ac:picMkLst>
        </pc:picChg>
        <pc:picChg chg="add mod">
          <ac:chgData name="Phil Morton" userId="43f28dc4-6d65-44b5-93eb-7846a004d791" providerId="ADAL" clId="{7E2F355F-036F-58A1-8EBB-208A784501B6}" dt="2026-11-03T11:43:18.502" v="11071" actId="1076"/>
          <ac:picMkLst>
            <pc:docMk/>
            <pc:sldMk cId="2978418008" sldId="2147480777"/>
            <ac:picMk id="18" creationId="{1BCAC82F-ABA0-B222-C7A2-29F68B8125D6}"/>
          </ac:picMkLst>
        </pc:picChg>
        <pc:picChg chg="add mod">
          <ac:chgData name="Phil Morton" userId="43f28dc4-6d65-44b5-93eb-7846a004d791" providerId="ADAL" clId="{7E2F355F-036F-58A1-8EBB-208A784501B6}" dt="2026-11-03T11:43:18.502" v="11071" actId="1076"/>
          <ac:picMkLst>
            <pc:docMk/>
            <pc:sldMk cId="2978418008" sldId="2147480777"/>
            <ac:picMk id="19" creationId="{52B98A37-6813-B5C5-B2BE-EFAB57FF4C51}"/>
          </ac:picMkLst>
        </pc:picChg>
        <pc:picChg chg="add mod">
          <ac:chgData name="Phil Morton" userId="43f28dc4-6d65-44b5-93eb-7846a004d791" providerId="ADAL" clId="{7E2F355F-036F-58A1-8EBB-208A784501B6}" dt="2026-11-03T12:40:08.160" v="11088" actId="1076"/>
          <ac:picMkLst>
            <pc:docMk/>
            <pc:sldMk cId="2978418008" sldId="2147480777"/>
            <ac:picMk id="20" creationId="{15FD7DA0-166F-5F81-0B6B-FB26DA278F69}"/>
          </ac:picMkLst>
        </pc:picChg>
        <pc:picChg chg="add del mod">
          <ac:chgData name="Phil Morton" userId="43f28dc4-6d65-44b5-93eb-7846a004d791" providerId="ADAL" clId="{7E2F355F-036F-58A1-8EBB-208A784501B6}" dt="2026-11-03T12:40:14.056" v="11090" actId="478"/>
          <ac:picMkLst>
            <pc:docMk/>
            <pc:sldMk cId="2978418008" sldId="2147480777"/>
            <ac:picMk id="21" creationId="{09880F73-A7C5-1B86-CB31-AA636019AB3C}"/>
          </ac:picMkLst>
        </pc:picChg>
        <pc:picChg chg="add mod">
          <ac:chgData name="Phil Morton" userId="43f28dc4-6d65-44b5-93eb-7846a004d791" providerId="ADAL" clId="{7E2F355F-036F-58A1-8EBB-208A784501B6}" dt="2026-11-03T12:39:43.442" v="11085" actId="1076"/>
          <ac:picMkLst>
            <pc:docMk/>
            <pc:sldMk cId="2978418008" sldId="2147480777"/>
            <ac:picMk id="22" creationId="{68D9E3DC-0B6D-6175-363E-E63949E8DD0F}"/>
          </ac:picMkLst>
        </pc:picChg>
        <pc:picChg chg="add del mod">
          <ac:chgData name="Phil Morton" userId="43f28dc4-6d65-44b5-93eb-7846a004d791" providerId="ADAL" clId="{7E2F355F-036F-58A1-8EBB-208A784501B6}" dt="2026-11-03T11:43:04.690" v="11070" actId="478"/>
          <ac:picMkLst>
            <pc:docMk/>
            <pc:sldMk cId="2978418008" sldId="2147480777"/>
            <ac:picMk id="23" creationId="{0F4A6ADB-B51D-B337-26C3-93EC4348E189}"/>
          </ac:picMkLst>
        </pc:picChg>
        <pc:picChg chg="add del mod">
          <ac:chgData name="Phil Morton" userId="43f28dc4-6d65-44b5-93eb-7846a004d791" providerId="ADAL" clId="{7E2F355F-036F-58A1-8EBB-208A784501B6}" dt="2026-11-03T11:35:37.378" v="11054" actId="478"/>
          <ac:picMkLst>
            <pc:docMk/>
            <pc:sldMk cId="2978418008" sldId="2147480777"/>
            <ac:picMk id="24" creationId="{38F4CCFD-CCA3-98CF-907F-756B35FB1646}"/>
          </ac:picMkLst>
        </pc:picChg>
      </pc:sldChg>
      <pc:sldChg chg="add del modNotesTx">
        <pc:chgData name="Phil Morton" userId="43f28dc4-6d65-44b5-93eb-7846a004d791" providerId="ADAL" clId="{7E2F355F-036F-58A1-8EBB-208A784501B6}" dt="2026-11-04T10:07:17.770" v="11674" actId="2696"/>
        <pc:sldMkLst>
          <pc:docMk/>
          <pc:sldMk cId="452402830" sldId="2147480778"/>
        </pc:sldMkLst>
      </pc:sldChg>
      <pc:sldChg chg="add del ord">
        <pc:chgData name="Phil Morton" userId="43f28dc4-6d65-44b5-93eb-7846a004d791" providerId="ADAL" clId="{7E2F355F-036F-58A1-8EBB-208A784501B6}" dt="2026-11-04T10:24:09.512" v="11799" actId="2696"/>
        <pc:sldMkLst>
          <pc:docMk/>
          <pc:sldMk cId="40559975" sldId="2147480779"/>
        </pc:sldMkLst>
      </pc:sldChg>
      <pc:sldChg chg="modSp add del mod ord">
        <pc:chgData name="Phil Morton" userId="43f28dc4-6d65-44b5-93eb-7846a004d791" providerId="ADAL" clId="{7E2F355F-036F-58A1-8EBB-208A784501B6}" dt="2026-11-04T10:26:05.094" v="11820" actId="2696"/>
        <pc:sldMkLst>
          <pc:docMk/>
          <pc:sldMk cId="3712163942" sldId="2147480780"/>
        </pc:sldMkLst>
        <pc:spChg chg="mod">
          <ac:chgData name="Phil Morton" userId="43f28dc4-6d65-44b5-93eb-7846a004d791" providerId="ADAL" clId="{7E2F355F-036F-58A1-8EBB-208A784501B6}" dt="2026-11-04T10:07:33.033" v="11679" actId="207"/>
          <ac:spMkLst>
            <pc:docMk/>
            <pc:sldMk cId="3712163942" sldId="2147480780"/>
            <ac:spMk id="3" creationId="{E23DB274-1BDA-F892-1B12-2B8D2F29EE78}"/>
          </ac:spMkLst>
        </pc:spChg>
      </pc:sldChg>
      <pc:sldChg chg="modSp add del mod ord">
        <pc:chgData name="Phil Morton" userId="43f28dc4-6d65-44b5-93eb-7846a004d791" providerId="ADAL" clId="{7E2F355F-036F-58A1-8EBB-208A784501B6}" dt="2026-11-04T10:26:13.619" v="11823" actId="2696"/>
        <pc:sldMkLst>
          <pc:docMk/>
          <pc:sldMk cId="865794887" sldId="2147480781"/>
        </pc:sldMkLst>
        <pc:spChg chg="mod">
          <ac:chgData name="Phil Morton" userId="43f28dc4-6d65-44b5-93eb-7846a004d791" providerId="ADAL" clId="{7E2F355F-036F-58A1-8EBB-208A784501B6}" dt="2026-11-04T10:07:50.199" v="11684" actId="207"/>
          <ac:spMkLst>
            <pc:docMk/>
            <pc:sldMk cId="865794887" sldId="2147480781"/>
            <ac:spMk id="3" creationId="{D1B34888-046B-A090-7F2D-72E9EA23D9B7}"/>
          </ac:spMkLst>
        </pc:spChg>
      </pc:sldChg>
      <pc:sldChg chg="modSp add del mod ord">
        <pc:chgData name="Phil Morton" userId="43f28dc4-6d65-44b5-93eb-7846a004d791" providerId="ADAL" clId="{7E2F355F-036F-58A1-8EBB-208A784501B6}" dt="2026-11-04T10:26:33.587" v="11830" actId="2696"/>
        <pc:sldMkLst>
          <pc:docMk/>
          <pc:sldMk cId="2053666455" sldId="2147480782"/>
        </pc:sldMkLst>
        <pc:spChg chg="mod">
          <ac:chgData name="Phil Morton" userId="43f28dc4-6d65-44b5-93eb-7846a004d791" providerId="ADAL" clId="{7E2F355F-036F-58A1-8EBB-208A784501B6}" dt="2026-11-04T10:08:06.869" v="11689" actId="207"/>
          <ac:spMkLst>
            <pc:docMk/>
            <pc:sldMk cId="2053666455" sldId="2147480782"/>
            <ac:spMk id="3" creationId="{A8FF8146-302A-2371-4B80-C2868DAF9B98}"/>
          </ac:spMkLst>
        </pc:spChg>
      </pc:sldChg>
      <pc:sldChg chg="modSp add del mod ord">
        <pc:chgData name="Phil Morton" userId="43f28dc4-6d65-44b5-93eb-7846a004d791" providerId="ADAL" clId="{7E2F355F-036F-58A1-8EBB-208A784501B6}" dt="2026-11-04T10:26:49.205" v="11835" actId="2696"/>
        <pc:sldMkLst>
          <pc:docMk/>
          <pc:sldMk cId="1631453655" sldId="2147480783"/>
        </pc:sldMkLst>
        <pc:spChg chg="mod">
          <ac:chgData name="Phil Morton" userId="43f28dc4-6d65-44b5-93eb-7846a004d791" providerId="ADAL" clId="{7E2F355F-036F-58A1-8EBB-208A784501B6}" dt="2026-11-04T10:08:23.079" v="11694" actId="207"/>
          <ac:spMkLst>
            <pc:docMk/>
            <pc:sldMk cId="1631453655" sldId="2147480783"/>
            <ac:spMk id="3" creationId="{005EB5DA-684E-E84A-24CE-C4930E6F1291}"/>
          </ac:spMkLst>
        </pc:spChg>
      </pc:sldChg>
      <pc:sldChg chg="addSp delSp modSp add mod ord">
        <pc:chgData name="Phil Morton" userId="43f28dc4-6d65-44b5-93eb-7846a004d791" providerId="ADAL" clId="{7E2F355F-036F-58A1-8EBB-208A784501B6}" dt="2026-11-04T10:25:21.206" v="11810" actId="14100"/>
        <pc:sldMkLst>
          <pc:docMk/>
          <pc:sldMk cId="1401947347" sldId="2147480784"/>
        </pc:sldMkLst>
        <pc:spChg chg="del">
          <ac:chgData name="Phil Morton" userId="43f28dc4-6d65-44b5-93eb-7846a004d791" providerId="ADAL" clId="{7E2F355F-036F-58A1-8EBB-208A784501B6}" dt="2026-11-04T10:19:16.576" v="11722" actId="478"/>
          <ac:spMkLst>
            <pc:docMk/>
            <pc:sldMk cId="1401947347" sldId="2147480784"/>
            <ac:spMk id="3" creationId="{A66FCC58-4ECE-0344-ADE3-107B10403DE1}"/>
          </ac:spMkLst>
        </pc:spChg>
        <pc:spChg chg="add mod topLvl">
          <ac:chgData name="Phil Morton" userId="43f28dc4-6d65-44b5-93eb-7846a004d791" providerId="ADAL" clId="{7E2F355F-036F-58A1-8EBB-208A784501B6}" dt="2026-11-04T10:25:21.206" v="11810" actId="14100"/>
          <ac:spMkLst>
            <pc:docMk/>
            <pc:sldMk cId="1401947347" sldId="2147480784"/>
            <ac:spMk id="4" creationId="{A3F3ADD8-C15C-0853-BCB2-DEEC5B828CAF}"/>
          </ac:spMkLst>
        </pc:spChg>
        <pc:spChg chg="add mod topLvl">
          <ac:chgData name="Phil Morton" userId="43f28dc4-6d65-44b5-93eb-7846a004d791" providerId="ADAL" clId="{7E2F355F-036F-58A1-8EBB-208A784501B6}" dt="2026-11-04T10:25:21.206" v="11810" actId="14100"/>
          <ac:spMkLst>
            <pc:docMk/>
            <pc:sldMk cId="1401947347" sldId="2147480784"/>
            <ac:spMk id="5" creationId="{F050A3BA-BE5C-0649-1909-CA1CBA629EFB}"/>
          </ac:spMkLst>
        </pc:spChg>
        <pc:spChg chg="add mod topLvl">
          <ac:chgData name="Phil Morton" userId="43f28dc4-6d65-44b5-93eb-7846a004d791" providerId="ADAL" clId="{7E2F355F-036F-58A1-8EBB-208A784501B6}" dt="2026-11-04T10:25:21.206" v="11810" actId="14100"/>
          <ac:spMkLst>
            <pc:docMk/>
            <pc:sldMk cId="1401947347" sldId="2147480784"/>
            <ac:spMk id="6" creationId="{71A37B9E-C992-33BA-39B0-7BEA9CDF1C74}"/>
          </ac:spMkLst>
        </pc:spChg>
        <pc:spChg chg="add mod topLvl">
          <ac:chgData name="Phil Morton" userId="43f28dc4-6d65-44b5-93eb-7846a004d791" providerId="ADAL" clId="{7E2F355F-036F-58A1-8EBB-208A784501B6}" dt="2026-11-04T10:25:21.206" v="11810" actId="14100"/>
          <ac:spMkLst>
            <pc:docMk/>
            <pc:sldMk cId="1401947347" sldId="2147480784"/>
            <ac:spMk id="7" creationId="{4DA2FB37-1F74-7242-1533-A94533F2236B}"/>
          </ac:spMkLst>
        </pc:spChg>
        <pc:spChg chg="add mod topLvl">
          <ac:chgData name="Phil Morton" userId="43f28dc4-6d65-44b5-93eb-7846a004d791" providerId="ADAL" clId="{7E2F355F-036F-58A1-8EBB-208A784501B6}" dt="2026-11-04T10:25:21.206" v="11810" actId="14100"/>
          <ac:spMkLst>
            <pc:docMk/>
            <pc:sldMk cId="1401947347" sldId="2147480784"/>
            <ac:spMk id="8" creationId="{F02007F7-73DA-A807-1AFA-C12616ED6925}"/>
          </ac:spMkLst>
        </pc:spChg>
        <pc:spChg chg="add mod">
          <ac:chgData name="Phil Morton" userId="43f28dc4-6d65-44b5-93eb-7846a004d791" providerId="ADAL" clId="{7E2F355F-036F-58A1-8EBB-208A784501B6}" dt="2026-11-04T10:24:24.730" v="11802" actId="207"/>
          <ac:spMkLst>
            <pc:docMk/>
            <pc:sldMk cId="1401947347" sldId="2147480784"/>
            <ac:spMk id="11" creationId="{517F70B7-3426-7853-6847-C6ABC696F99F}"/>
          </ac:spMkLst>
        </pc:spChg>
        <pc:spChg chg="add mod">
          <ac:chgData name="Phil Morton" userId="43f28dc4-6d65-44b5-93eb-7846a004d791" providerId="ADAL" clId="{7E2F355F-036F-58A1-8EBB-208A784501B6}" dt="2026-11-04T10:24:24.730" v="11802" actId="207"/>
          <ac:spMkLst>
            <pc:docMk/>
            <pc:sldMk cId="1401947347" sldId="2147480784"/>
            <ac:spMk id="12" creationId="{A98EAC43-2924-06A7-9FAF-F2F146B8B5DE}"/>
          </ac:spMkLst>
        </pc:spChg>
        <pc:spChg chg="add mod">
          <ac:chgData name="Phil Morton" userId="43f28dc4-6d65-44b5-93eb-7846a004d791" providerId="ADAL" clId="{7E2F355F-036F-58A1-8EBB-208A784501B6}" dt="2026-11-04T10:24:24.730" v="11802" actId="207"/>
          <ac:spMkLst>
            <pc:docMk/>
            <pc:sldMk cId="1401947347" sldId="2147480784"/>
            <ac:spMk id="13" creationId="{FA9A80C2-4950-A23B-A6F3-1A60067FBD30}"/>
          </ac:spMkLst>
        </pc:spChg>
        <pc:spChg chg="add mod">
          <ac:chgData name="Phil Morton" userId="43f28dc4-6d65-44b5-93eb-7846a004d791" providerId="ADAL" clId="{7E2F355F-036F-58A1-8EBB-208A784501B6}" dt="2026-11-04T10:24:24.730" v="11802" actId="207"/>
          <ac:spMkLst>
            <pc:docMk/>
            <pc:sldMk cId="1401947347" sldId="2147480784"/>
            <ac:spMk id="14" creationId="{BD1B05B2-118A-A845-EDF5-C5702781B6D1}"/>
          </ac:spMkLst>
        </pc:spChg>
        <pc:spChg chg="add mod">
          <ac:chgData name="Phil Morton" userId="43f28dc4-6d65-44b5-93eb-7846a004d791" providerId="ADAL" clId="{7E2F355F-036F-58A1-8EBB-208A784501B6}" dt="2026-11-04T10:24:24.730" v="11802" actId="207"/>
          <ac:spMkLst>
            <pc:docMk/>
            <pc:sldMk cId="1401947347" sldId="2147480784"/>
            <ac:spMk id="15" creationId="{3F8EC619-0F88-D022-6036-0616F58F8080}"/>
          </ac:spMkLst>
        </pc:spChg>
        <pc:grpChg chg="add del mod">
          <ac:chgData name="Phil Morton" userId="43f28dc4-6d65-44b5-93eb-7846a004d791" providerId="ADAL" clId="{7E2F355F-036F-58A1-8EBB-208A784501B6}" dt="2026-11-04T10:20:15.394" v="11739" actId="165"/>
          <ac:grpSpMkLst>
            <pc:docMk/>
            <pc:sldMk cId="1401947347" sldId="2147480784"/>
            <ac:grpSpMk id="9" creationId="{FEB977CA-65F0-B883-9451-847FB94CA92A}"/>
          </ac:grpSpMkLst>
        </pc:grpChg>
      </pc:sldChg>
      <pc:sldChg chg="modSp add mod">
        <pc:chgData name="Phil Morton" userId="43f28dc4-6d65-44b5-93eb-7846a004d791" providerId="ADAL" clId="{7E2F355F-036F-58A1-8EBB-208A784501B6}" dt="2026-11-04T10:25:37.741" v="11812" actId="207"/>
        <pc:sldMkLst>
          <pc:docMk/>
          <pc:sldMk cId="513298428" sldId="2147480785"/>
        </pc:sldMkLst>
        <pc:spChg chg="mod">
          <ac:chgData name="Phil Morton" userId="43f28dc4-6d65-44b5-93eb-7846a004d791" providerId="ADAL" clId="{7E2F355F-036F-58A1-8EBB-208A784501B6}" dt="2026-11-04T10:25:37.741" v="11812" actId="207"/>
          <ac:spMkLst>
            <pc:docMk/>
            <pc:sldMk cId="513298428" sldId="2147480785"/>
            <ac:spMk id="4" creationId="{721483F5-EFE4-8824-1FE5-5C9BDE55C020}"/>
          </ac:spMkLst>
        </pc:spChg>
        <pc:spChg chg="mod">
          <ac:chgData name="Phil Morton" userId="43f28dc4-6d65-44b5-93eb-7846a004d791" providerId="ADAL" clId="{7E2F355F-036F-58A1-8EBB-208A784501B6}" dt="2026-11-04T10:25:31.741" v="11811" actId="207"/>
          <ac:spMkLst>
            <pc:docMk/>
            <pc:sldMk cId="513298428" sldId="2147480785"/>
            <ac:spMk id="11" creationId="{4233A893-1E47-A8B3-27F7-E13B30640C5A}"/>
          </ac:spMkLst>
        </pc:spChg>
      </pc:sldChg>
      <pc:sldChg chg="addSp delSp modSp add del mod">
        <pc:chgData name="Phil Morton" userId="43f28dc4-6d65-44b5-93eb-7846a004d791" providerId="ADAL" clId="{7E2F355F-036F-58A1-8EBB-208A784501B6}" dt="2026-11-04T10:22:01.318" v="11775" actId="2696"/>
        <pc:sldMkLst>
          <pc:docMk/>
          <pc:sldMk cId="2412501264" sldId="2147480785"/>
        </pc:sldMkLst>
        <pc:spChg chg="add mod">
          <ac:chgData name="Phil Morton" userId="43f28dc4-6d65-44b5-93eb-7846a004d791" providerId="ADAL" clId="{7E2F355F-036F-58A1-8EBB-208A784501B6}" dt="2026-11-04T10:21:43.010" v="11771" actId="571"/>
          <ac:spMkLst>
            <pc:docMk/>
            <pc:sldMk cId="2412501264" sldId="2147480785"/>
            <ac:spMk id="3" creationId="{0A38CCB8-1790-564B-DAF4-A5408869AE57}"/>
          </ac:spMkLst>
        </pc:spChg>
        <pc:spChg chg="mod">
          <ac:chgData name="Phil Morton" userId="43f28dc4-6d65-44b5-93eb-7846a004d791" providerId="ADAL" clId="{7E2F355F-036F-58A1-8EBB-208A784501B6}" dt="2026-11-04T10:21:39.571" v="11770" actId="12789"/>
          <ac:spMkLst>
            <pc:docMk/>
            <pc:sldMk cId="2412501264" sldId="2147480785"/>
            <ac:spMk id="4" creationId="{E35BFFF1-85CD-B073-2133-54487CDE65C4}"/>
          </ac:spMkLst>
        </pc:spChg>
        <pc:spChg chg="del">
          <ac:chgData name="Phil Morton" userId="43f28dc4-6d65-44b5-93eb-7846a004d791" providerId="ADAL" clId="{7E2F355F-036F-58A1-8EBB-208A784501B6}" dt="2026-11-04T10:21:08.851" v="11757" actId="478"/>
          <ac:spMkLst>
            <pc:docMk/>
            <pc:sldMk cId="2412501264" sldId="2147480785"/>
            <ac:spMk id="5" creationId="{4D4A0361-DA98-7DEE-2F20-F0025BE8AA60}"/>
          </ac:spMkLst>
        </pc:spChg>
        <pc:spChg chg="del">
          <ac:chgData name="Phil Morton" userId="43f28dc4-6d65-44b5-93eb-7846a004d791" providerId="ADAL" clId="{7E2F355F-036F-58A1-8EBB-208A784501B6}" dt="2026-11-04T10:21:09.333" v="11758" actId="478"/>
          <ac:spMkLst>
            <pc:docMk/>
            <pc:sldMk cId="2412501264" sldId="2147480785"/>
            <ac:spMk id="6" creationId="{2B2FAA8F-9166-17C6-0BFC-34B9836BC6A1}"/>
          </ac:spMkLst>
        </pc:spChg>
        <pc:spChg chg="del">
          <ac:chgData name="Phil Morton" userId="43f28dc4-6d65-44b5-93eb-7846a004d791" providerId="ADAL" clId="{7E2F355F-036F-58A1-8EBB-208A784501B6}" dt="2026-11-04T10:21:09.759" v="11759" actId="478"/>
          <ac:spMkLst>
            <pc:docMk/>
            <pc:sldMk cId="2412501264" sldId="2147480785"/>
            <ac:spMk id="7" creationId="{A1B5E095-B50D-7547-D389-12599BF30EBC}"/>
          </ac:spMkLst>
        </pc:spChg>
        <pc:spChg chg="del">
          <ac:chgData name="Phil Morton" userId="43f28dc4-6d65-44b5-93eb-7846a004d791" providerId="ADAL" clId="{7E2F355F-036F-58A1-8EBB-208A784501B6}" dt="2026-11-04T10:21:10.328" v="11760" actId="478"/>
          <ac:spMkLst>
            <pc:docMk/>
            <pc:sldMk cId="2412501264" sldId="2147480785"/>
            <ac:spMk id="8" creationId="{E36BDC7E-3070-062C-EA2E-AEA491B23EEE}"/>
          </ac:spMkLst>
        </pc:spChg>
        <pc:spChg chg="add mod">
          <ac:chgData name="Phil Morton" userId="43f28dc4-6d65-44b5-93eb-7846a004d791" providerId="ADAL" clId="{7E2F355F-036F-58A1-8EBB-208A784501B6}" dt="2026-11-04T10:21:43.010" v="11771" actId="571"/>
          <ac:spMkLst>
            <pc:docMk/>
            <pc:sldMk cId="2412501264" sldId="2147480785"/>
            <ac:spMk id="9" creationId="{FC449416-9123-B1D5-4346-BA7259E05233}"/>
          </ac:spMkLst>
        </pc:spChg>
        <pc:spChg chg="add mod">
          <ac:chgData name="Phil Morton" userId="43f28dc4-6d65-44b5-93eb-7846a004d791" providerId="ADAL" clId="{7E2F355F-036F-58A1-8EBB-208A784501B6}" dt="2026-11-04T10:21:45.739" v="11772" actId="571"/>
          <ac:spMkLst>
            <pc:docMk/>
            <pc:sldMk cId="2412501264" sldId="2147480785"/>
            <ac:spMk id="10" creationId="{23D3E9CE-3855-41E6-0633-4AC9E65D5484}"/>
          </ac:spMkLst>
        </pc:spChg>
        <pc:spChg chg="mod">
          <ac:chgData name="Phil Morton" userId="43f28dc4-6d65-44b5-93eb-7846a004d791" providerId="ADAL" clId="{7E2F355F-036F-58A1-8EBB-208A784501B6}" dt="2026-11-04T10:21:39.571" v="11770" actId="12789"/>
          <ac:spMkLst>
            <pc:docMk/>
            <pc:sldMk cId="2412501264" sldId="2147480785"/>
            <ac:spMk id="11" creationId="{66DAC1B5-245A-2C0A-A546-8020005F2D1B}"/>
          </ac:spMkLst>
        </pc:spChg>
        <pc:spChg chg="add mod">
          <ac:chgData name="Phil Morton" userId="43f28dc4-6d65-44b5-93eb-7846a004d791" providerId="ADAL" clId="{7E2F355F-036F-58A1-8EBB-208A784501B6}" dt="2026-11-04T10:21:45.739" v="11772" actId="571"/>
          <ac:spMkLst>
            <pc:docMk/>
            <pc:sldMk cId="2412501264" sldId="2147480785"/>
            <ac:spMk id="12" creationId="{88B7AEC1-F183-E7FB-FA7D-E5EE336B5509}"/>
          </ac:spMkLst>
        </pc:spChg>
        <pc:spChg chg="add mod">
          <ac:chgData name="Phil Morton" userId="43f28dc4-6d65-44b5-93eb-7846a004d791" providerId="ADAL" clId="{7E2F355F-036F-58A1-8EBB-208A784501B6}" dt="2026-11-04T10:21:48.738" v="11773" actId="571"/>
          <ac:spMkLst>
            <pc:docMk/>
            <pc:sldMk cId="2412501264" sldId="2147480785"/>
            <ac:spMk id="13" creationId="{859CC7A8-7C1D-B6FF-35FF-BEA5786D8B50}"/>
          </ac:spMkLst>
        </pc:spChg>
        <pc:spChg chg="add mod">
          <ac:chgData name="Phil Morton" userId="43f28dc4-6d65-44b5-93eb-7846a004d791" providerId="ADAL" clId="{7E2F355F-036F-58A1-8EBB-208A784501B6}" dt="2026-11-04T10:21:48.738" v="11773" actId="571"/>
          <ac:spMkLst>
            <pc:docMk/>
            <pc:sldMk cId="2412501264" sldId="2147480785"/>
            <ac:spMk id="14" creationId="{9B1B0301-D3FF-CB92-1830-2DCF5052E985}"/>
          </ac:spMkLst>
        </pc:spChg>
        <pc:spChg chg="add mod">
          <ac:chgData name="Phil Morton" userId="43f28dc4-6d65-44b5-93eb-7846a004d791" providerId="ADAL" clId="{7E2F355F-036F-58A1-8EBB-208A784501B6}" dt="2026-11-04T10:21:51.334" v="11774" actId="571"/>
          <ac:spMkLst>
            <pc:docMk/>
            <pc:sldMk cId="2412501264" sldId="2147480785"/>
            <ac:spMk id="15" creationId="{48088E20-2F81-2486-02D9-B5F3A9817EE4}"/>
          </ac:spMkLst>
        </pc:spChg>
        <pc:spChg chg="add mod">
          <ac:chgData name="Phil Morton" userId="43f28dc4-6d65-44b5-93eb-7846a004d791" providerId="ADAL" clId="{7E2F355F-036F-58A1-8EBB-208A784501B6}" dt="2026-11-04T10:21:51.334" v="11774" actId="571"/>
          <ac:spMkLst>
            <pc:docMk/>
            <pc:sldMk cId="2412501264" sldId="2147480785"/>
            <ac:spMk id="16" creationId="{AB32D3FE-4A34-DFE9-C7E1-47B476586223}"/>
          </ac:spMkLst>
        </pc:spChg>
      </pc:sldChg>
      <pc:sldChg chg="modSp add mod ord">
        <pc:chgData name="Phil Morton" userId="43f28dc4-6d65-44b5-93eb-7846a004d791" providerId="ADAL" clId="{7E2F355F-036F-58A1-8EBB-208A784501B6}" dt="2026-11-04T10:26:02.233" v="11819" actId="108"/>
        <pc:sldMkLst>
          <pc:docMk/>
          <pc:sldMk cId="2076871641" sldId="2147480786"/>
        </pc:sldMkLst>
        <pc:spChg chg="mod">
          <ac:chgData name="Phil Morton" userId="43f28dc4-6d65-44b5-93eb-7846a004d791" providerId="ADAL" clId="{7E2F355F-036F-58A1-8EBB-208A784501B6}" dt="2026-11-04T10:26:02.233" v="11819" actId="108"/>
          <ac:spMkLst>
            <pc:docMk/>
            <pc:sldMk cId="2076871641" sldId="2147480786"/>
            <ac:spMk id="4" creationId="{C967B7E9-9547-BB1A-4436-26682A360897}"/>
          </ac:spMkLst>
        </pc:spChg>
        <pc:spChg chg="mod">
          <ac:chgData name="Phil Morton" userId="43f28dc4-6d65-44b5-93eb-7846a004d791" providerId="ADAL" clId="{7E2F355F-036F-58A1-8EBB-208A784501B6}" dt="2026-11-04T10:25:53.951" v="11816" actId="108"/>
          <ac:spMkLst>
            <pc:docMk/>
            <pc:sldMk cId="2076871641" sldId="2147480786"/>
            <ac:spMk id="5" creationId="{797DD835-0FF9-A3D8-AFC3-63C51A4FB934}"/>
          </ac:spMkLst>
        </pc:spChg>
        <pc:spChg chg="mod">
          <ac:chgData name="Phil Morton" userId="43f28dc4-6d65-44b5-93eb-7846a004d791" providerId="ADAL" clId="{7E2F355F-036F-58A1-8EBB-208A784501B6}" dt="2026-11-04T10:26:00.137" v="11818" actId="108"/>
          <ac:spMkLst>
            <pc:docMk/>
            <pc:sldMk cId="2076871641" sldId="2147480786"/>
            <ac:spMk id="11" creationId="{75D19C9C-F4FB-D8CA-B4D8-7F52441B5393}"/>
          </ac:spMkLst>
        </pc:spChg>
        <pc:spChg chg="mod">
          <ac:chgData name="Phil Morton" userId="43f28dc4-6d65-44b5-93eb-7846a004d791" providerId="ADAL" clId="{7E2F355F-036F-58A1-8EBB-208A784501B6}" dt="2026-11-04T10:25:57.321" v="11817" actId="108"/>
          <ac:spMkLst>
            <pc:docMk/>
            <pc:sldMk cId="2076871641" sldId="2147480786"/>
            <ac:spMk id="12" creationId="{759F0DBE-3DC6-1A99-08FC-F01992BB0481}"/>
          </ac:spMkLst>
        </pc:spChg>
      </pc:sldChg>
      <pc:sldChg chg="modSp add mod ord">
        <pc:chgData name="Phil Morton" userId="43f28dc4-6d65-44b5-93eb-7846a004d791" providerId="ADAL" clId="{7E2F355F-036F-58A1-8EBB-208A784501B6}" dt="2026-11-04T10:26:26.588" v="11827" actId="108"/>
        <pc:sldMkLst>
          <pc:docMk/>
          <pc:sldMk cId="603724267" sldId="2147480787"/>
        </pc:sldMkLst>
        <pc:spChg chg="mod">
          <ac:chgData name="Phil Morton" userId="43f28dc4-6d65-44b5-93eb-7846a004d791" providerId="ADAL" clId="{7E2F355F-036F-58A1-8EBB-208A784501B6}" dt="2026-11-04T10:26:21.839" v="11826" actId="108"/>
          <ac:spMkLst>
            <pc:docMk/>
            <pc:sldMk cId="603724267" sldId="2147480787"/>
            <ac:spMk id="5" creationId="{71B9E9B3-703B-7D18-549E-AE3C2D344724}"/>
          </ac:spMkLst>
        </pc:spChg>
        <pc:spChg chg="mod">
          <ac:chgData name="Phil Morton" userId="43f28dc4-6d65-44b5-93eb-7846a004d791" providerId="ADAL" clId="{7E2F355F-036F-58A1-8EBB-208A784501B6}" dt="2026-11-04T10:26:16.372" v="11824" actId="108"/>
          <ac:spMkLst>
            <pc:docMk/>
            <pc:sldMk cId="603724267" sldId="2147480787"/>
            <ac:spMk id="6" creationId="{BD555963-EA93-ED35-821C-F5ABC8138F65}"/>
          </ac:spMkLst>
        </pc:spChg>
        <pc:spChg chg="mod">
          <ac:chgData name="Phil Morton" userId="43f28dc4-6d65-44b5-93eb-7846a004d791" providerId="ADAL" clId="{7E2F355F-036F-58A1-8EBB-208A784501B6}" dt="2026-11-04T10:26:26.588" v="11827" actId="108"/>
          <ac:spMkLst>
            <pc:docMk/>
            <pc:sldMk cId="603724267" sldId="2147480787"/>
            <ac:spMk id="12" creationId="{52B9380B-C5F9-980A-60C9-EFA305EC4301}"/>
          </ac:spMkLst>
        </pc:spChg>
      </pc:sldChg>
      <pc:sldChg chg="modSp add mod ord">
        <pc:chgData name="Phil Morton" userId="43f28dc4-6d65-44b5-93eb-7846a004d791" providerId="ADAL" clId="{7E2F355F-036F-58A1-8EBB-208A784501B6}" dt="2026-11-04T10:26:39.661" v="11832" actId="108"/>
        <pc:sldMkLst>
          <pc:docMk/>
          <pc:sldMk cId="73152518" sldId="2147480788"/>
        </pc:sldMkLst>
        <pc:spChg chg="mod">
          <ac:chgData name="Phil Morton" userId="43f28dc4-6d65-44b5-93eb-7846a004d791" providerId="ADAL" clId="{7E2F355F-036F-58A1-8EBB-208A784501B6}" dt="2026-11-04T10:26:39.661" v="11832" actId="108"/>
          <ac:spMkLst>
            <pc:docMk/>
            <pc:sldMk cId="73152518" sldId="2147480788"/>
            <ac:spMk id="6" creationId="{66E2C8CE-442A-2DED-8705-97AAC5678E5E}"/>
          </ac:spMkLst>
        </pc:spChg>
        <pc:spChg chg="mod">
          <ac:chgData name="Phil Morton" userId="43f28dc4-6d65-44b5-93eb-7846a004d791" providerId="ADAL" clId="{7E2F355F-036F-58A1-8EBB-208A784501B6}" dt="2026-11-04T10:26:36.363" v="11831" actId="108"/>
          <ac:spMkLst>
            <pc:docMk/>
            <pc:sldMk cId="73152518" sldId="2147480788"/>
            <ac:spMk id="7" creationId="{7685934D-3417-9984-444D-91A5AAF305F9}"/>
          </ac:spMkLst>
        </pc:spChg>
      </pc:sldChg>
      <pc:sldChg chg="modSp add mod ord">
        <pc:chgData name="Phil Morton" userId="43f28dc4-6d65-44b5-93eb-7846a004d791" providerId="ADAL" clId="{7E2F355F-036F-58A1-8EBB-208A784501B6}" dt="2026-11-04T10:26:55.929" v="11837" actId="108"/>
        <pc:sldMkLst>
          <pc:docMk/>
          <pc:sldMk cId="3546065264" sldId="2147480789"/>
        </pc:sldMkLst>
        <pc:spChg chg="mod">
          <ac:chgData name="Phil Morton" userId="43f28dc4-6d65-44b5-93eb-7846a004d791" providerId="ADAL" clId="{7E2F355F-036F-58A1-8EBB-208A784501B6}" dt="2026-11-04T10:26:55.929" v="11837" actId="108"/>
          <ac:spMkLst>
            <pc:docMk/>
            <pc:sldMk cId="3546065264" sldId="2147480789"/>
            <ac:spMk id="7" creationId="{D6E6B4DD-E7C7-B525-5CF1-F70BA0B6373B}"/>
          </ac:spMkLst>
        </pc:spChg>
        <pc:spChg chg="mod">
          <ac:chgData name="Phil Morton" userId="43f28dc4-6d65-44b5-93eb-7846a004d791" providerId="ADAL" clId="{7E2F355F-036F-58A1-8EBB-208A784501B6}" dt="2026-11-04T10:26:53.323" v="11836" actId="108"/>
          <ac:spMkLst>
            <pc:docMk/>
            <pc:sldMk cId="3546065264" sldId="2147480789"/>
            <ac:spMk id="8" creationId="{DE99E455-FB07-1F4C-E906-E9195D3E1864}"/>
          </ac:spMkLst>
        </pc:spChg>
      </pc:sldChg>
      <pc:sldChg chg="add ord">
        <pc:chgData name="Phil Morton" userId="43f28dc4-6d65-44b5-93eb-7846a004d791" providerId="ADAL" clId="{7E2F355F-036F-58A1-8EBB-208A784501B6}" dt="2026-11-04T10:27:08.841" v="11839" actId="20578"/>
        <pc:sldMkLst>
          <pc:docMk/>
          <pc:sldMk cId="2862931538" sldId="2147480790"/>
        </pc:sldMkLst>
      </pc:sldChg>
      <pc:sldMasterChg chg="delSp mod modSldLayout">
        <pc:chgData name="Phil Morton" userId="43f28dc4-6d65-44b5-93eb-7846a004d791" providerId="ADAL" clId="{7E2F355F-036F-58A1-8EBB-208A784501B6}" dt="2026-11-04T10:32:12.104" v="11845" actId="478"/>
        <pc:sldMasterMkLst>
          <pc:docMk/>
          <pc:sldMasterMk cId="899060166" sldId="2147483648"/>
        </pc:sldMasterMkLst>
        <pc:picChg chg="del">
          <ac:chgData name="Phil Morton" userId="43f28dc4-6d65-44b5-93eb-7846a004d791" providerId="ADAL" clId="{7E2F355F-036F-58A1-8EBB-208A784501B6}" dt="2026-11-04T10:31:35.829" v="11840" actId="478"/>
          <ac:picMkLst>
            <pc:docMk/>
            <pc:sldMasterMk cId="899060166" sldId="2147483648"/>
            <ac:picMk id="5" creationId="{69F8447E-6B10-092D-424E-92CF0138E086}"/>
          </ac:picMkLst>
        </pc:picChg>
        <pc:picChg chg="del">
          <ac:chgData name="Phil Morton" userId="43f28dc4-6d65-44b5-93eb-7846a004d791" providerId="ADAL" clId="{7E2F355F-036F-58A1-8EBB-208A784501B6}" dt="2026-11-04T10:31:36.988" v="11841" actId="478"/>
          <ac:picMkLst>
            <pc:docMk/>
            <pc:sldMasterMk cId="899060166" sldId="2147483648"/>
            <ac:picMk id="7" creationId="{C2102CE5-8A1D-D548-0B44-671A06526AF7}"/>
          </ac:picMkLst>
        </pc:picChg>
        <pc:sldLayoutChg chg="delSp mod">
          <pc:chgData name="Phil Morton" userId="43f28dc4-6d65-44b5-93eb-7846a004d791" providerId="ADAL" clId="{7E2F355F-036F-58A1-8EBB-208A784501B6}" dt="2026-11-04T10:31:52.896" v="11843" actId="478"/>
          <pc:sldLayoutMkLst>
            <pc:docMk/>
            <pc:sldMasterMk cId="899060166" sldId="2147483648"/>
            <pc:sldLayoutMk cId="227445041" sldId="2147483684"/>
          </pc:sldLayoutMkLst>
          <pc:picChg chg="del">
            <ac:chgData name="Phil Morton" userId="43f28dc4-6d65-44b5-93eb-7846a004d791" providerId="ADAL" clId="{7E2F355F-036F-58A1-8EBB-208A784501B6}" dt="2026-11-04T10:31:51.096" v="11842" actId="478"/>
            <ac:picMkLst>
              <pc:docMk/>
              <pc:sldMasterMk cId="899060166" sldId="2147483648"/>
              <pc:sldLayoutMk cId="227445041" sldId="2147483684"/>
              <ac:picMk id="4" creationId="{6E263AB8-DE6C-985A-FCBF-9EF7599D490C}"/>
            </ac:picMkLst>
          </pc:picChg>
          <pc:picChg chg="del">
            <ac:chgData name="Phil Morton" userId="43f28dc4-6d65-44b5-93eb-7846a004d791" providerId="ADAL" clId="{7E2F355F-036F-58A1-8EBB-208A784501B6}" dt="2026-11-04T10:31:52.896" v="11843" actId="478"/>
            <ac:picMkLst>
              <pc:docMk/>
              <pc:sldMasterMk cId="899060166" sldId="2147483648"/>
              <pc:sldLayoutMk cId="227445041" sldId="2147483684"/>
              <ac:picMk id="5" creationId="{BC0CF7F3-701A-6F09-262F-8BC347E812DF}"/>
            </ac:picMkLst>
          </pc:picChg>
        </pc:sldLayoutChg>
        <pc:sldLayoutChg chg="delSp mod">
          <pc:chgData name="Phil Morton" userId="43f28dc4-6d65-44b5-93eb-7846a004d791" providerId="ADAL" clId="{7E2F355F-036F-58A1-8EBB-208A784501B6}" dt="2026-11-04T10:32:12.104" v="11845" actId="478"/>
          <pc:sldLayoutMkLst>
            <pc:docMk/>
            <pc:sldMasterMk cId="899060166" sldId="2147483648"/>
            <pc:sldLayoutMk cId="3835082534" sldId="2147483695"/>
          </pc:sldLayoutMkLst>
          <pc:picChg chg="del">
            <ac:chgData name="Phil Morton" userId="43f28dc4-6d65-44b5-93eb-7846a004d791" providerId="ADAL" clId="{7E2F355F-036F-58A1-8EBB-208A784501B6}" dt="2026-11-04T10:32:10.914" v="11844" actId="478"/>
            <ac:picMkLst>
              <pc:docMk/>
              <pc:sldMasterMk cId="899060166" sldId="2147483648"/>
              <pc:sldLayoutMk cId="3835082534" sldId="2147483695"/>
              <ac:picMk id="4" creationId="{816BC91B-281A-F084-2CF7-7C84C069C3A6}"/>
            </ac:picMkLst>
          </pc:picChg>
          <pc:picChg chg="del">
            <ac:chgData name="Phil Morton" userId="43f28dc4-6d65-44b5-93eb-7846a004d791" providerId="ADAL" clId="{7E2F355F-036F-58A1-8EBB-208A784501B6}" dt="2026-11-04T10:32:12.104" v="11845" actId="478"/>
            <ac:picMkLst>
              <pc:docMk/>
              <pc:sldMasterMk cId="899060166" sldId="2147483648"/>
              <pc:sldLayoutMk cId="3835082534" sldId="2147483695"/>
              <ac:picMk id="5" creationId="{6118F858-2CEA-2A3A-BC5E-E84F73062F1F}"/>
            </ac:picMkLst>
          </pc:picChg>
        </pc:sldLayoutChg>
        <pc:sldLayoutChg chg="delSp modSp mod">
          <pc:chgData name="Phil Morton" userId="43f28dc4-6d65-44b5-93eb-7846a004d791" providerId="ADAL" clId="{7E2F355F-036F-58A1-8EBB-208A784501B6}" dt="2026-10-12T12:23:22.382" v="5946" actId="14100"/>
          <pc:sldLayoutMkLst>
            <pc:docMk/>
            <pc:sldMasterMk cId="899060166" sldId="2147483648"/>
            <pc:sldLayoutMk cId="219231456" sldId="2147483728"/>
          </pc:sldLayoutMkLst>
          <pc:picChg chg="mod">
            <ac:chgData name="Phil Morton" userId="43f28dc4-6d65-44b5-93eb-7846a004d791" providerId="ADAL" clId="{7E2F355F-036F-58A1-8EBB-208A784501B6}" dt="2026-10-12T12:23:22.382" v="5946" actId="14100"/>
            <ac:picMkLst>
              <pc:docMk/>
              <pc:sldMasterMk cId="899060166" sldId="2147483648"/>
              <pc:sldLayoutMk cId="219231456" sldId="2147483728"/>
              <ac:picMk id="10" creationId="{456811D3-CE1B-6E7B-087F-B9EE42BB4D09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305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 2.0, iPhone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23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97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Moving across the sea of handovers, starting to explore…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293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4BA19-C12C-29F8-0525-29E1DA636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6CD95E-8B60-75D3-3BAF-A357EA4DB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ECB8AD-7077-12BA-B9B4-629835496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beware of the local maximum that is prototype hill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8CB33-38A0-3DA5-8142-F0D09ABF2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59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189A6-3EA9-610A-4F74-DEED02647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D701FE-2779-228A-61B0-CC850F2DB1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7F1E89-8AE0-AE11-B184-2B44AA31EC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beware of the local maximum that is prototype hill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CB84F-D320-641D-26B3-812445DD4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96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D68B8-7AD9-E6DF-4533-5F21CB99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C95E91-DB60-3617-E6A9-4E07940847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EE9E5F-18C4-4C9E-27F3-7AACE3767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930B9-EFF0-68C0-41EA-7D069F359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25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2EFC3-DC5D-E495-F15C-2AD5F86A2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2A6784-E652-DB26-0F5E-E6DD32FAA6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B9B885-9311-9579-CF57-9E83017A81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0A30E-70D9-3876-5C34-782658C58B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6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F10A0-648C-4AD7-DD75-9A2A8F1E7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528DF4-2975-723A-2A18-E93EDB4C9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439F09-1BEF-D240-8337-57CA00D31B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D6D34-30C6-5924-1803-3779E25C0F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10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time you start a new conversation, it’s forgotten everything (unless you give it context/knowledge)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14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411D0-16A8-CF19-94C7-F78EAE565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9F9805-CA20-ADDD-7F4B-16386F78A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285B5F-A268-F645-AA0C-D0DFA0986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0441B-C89B-AA2E-B160-7F67C5E463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74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D4A28-774B-E3DA-BC3D-8CF653E24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CA57BA-7FEC-DD07-EDD7-23267C85F2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052B9D-4E66-ADA2-319A-45C694A46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D5FB6-FAC8-417F-5E3F-910FED1C0E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74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B913F-9C27-FBEB-0A01-DE7EC5706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8B54A3-C861-F661-A59B-DC8E13A1B5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BBB043-538C-F4C8-E508-1B13CA5C9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EFE637-CEF2-76B5-3970-3ED49DBE55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50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ECB91-84FD-018C-60AB-F4B88E377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0EF21B-31DC-FD92-4865-3D7BDB18C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437756-6171-CD5A-66FB-C1A310E86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4C490-7481-C113-63B3-FB64915BDD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88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3797E-9998-8C82-5004-2887CE614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43DD15-A95C-736C-B7CC-758BEFC4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E5E26F-A270-401D-671E-5ED547F3E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AF7E5-37BC-0F50-97C0-A001DB37AF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E13A0-3A88-B048-ACF7-D57539B5FBA6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678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4.wdp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6.wdp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8.wdp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0.wdp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2.wdp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2.wdp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2.wdp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2.wdp"/><Relationship Id="rId4" Type="http://schemas.openxmlformats.org/officeDocument/2006/relationships/image" Target="../media/image6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6" Type="http://schemas.microsoft.com/office/2007/relationships/hdphoto" Target="../media/hdphoto12.wdp"/><Relationship Id="rId5" Type="http://schemas.openxmlformats.org/officeDocument/2006/relationships/image" Target="../media/image6.png"/><Relationship Id="rId4" Type="http://schemas.microsoft.com/office/2007/relationships/hdphoto" Target="../media/hdphoto13.wdp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2.wdp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Foolproof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8109972-FA2D-9D93-9B68-B62121128035}"/>
              </a:ext>
            </a:extLst>
          </p:cNvPr>
          <p:cNvGrpSpPr/>
          <p:nvPr userDrawn="1"/>
        </p:nvGrpSpPr>
        <p:grpSpPr>
          <a:xfrm rot="2700000">
            <a:off x="1821703" y="-3400592"/>
            <a:ext cx="8662469" cy="12866893"/>
            <a:chOff x="709233" y="180648"/>
            <a:chExt cx="3065454" cy="4553305"/>
          </a:xfrm>
          <a:solidFill>
            <a:srgbClr val="2C2C2C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99DDCE0-6B94-0ABB-F376-EB60C0062102}"/>
                </a:ext>
              </a:extLst>
            </p:cNvPr>
            <p:cNvSpPr/>
            <p:nvPr/>
          </p:nvSpPr>
          <p:spPr>
            <a:xfrm>
              <a:off x="1447285" y="2553774"/>
              <a:ext cx="738052" cy="7380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45A53E1-F4C9-905B-9FB1-16D1CC8F9F54}"/>
                </a:ext>
              </a:extLst>
            </p:cNvPr>
            <p:cNvSpPr/>
            <p:nvPr/>
          </p:nvSpPr>
          <p:spPr>
            <a:xfrm>
              <a:off x="1447285" y="3257847"/>
              <a:ext cx="738051" cy="7380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5608A46-40B7-C9F7-8D67-E4698D7D644A}"/>
                </a:ext>
              </a:extLst>
            </p:cNvPr>
            <p:cNvSpPr/>
            <p:nvPr/>
          </p:nvSpPr>
          <p:spPr>
            <a:xfrm>
              <a:off x="1447285" y="3995901"/>
              <a:ext cx="738052" cy="7380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083C00F-C9E3-AB28-3E69-F7AE6873339D}"/>
                </a:ext>
              </a:extLst>
            </p:cNvPr>
            <p:cNvSpPr/>
            <p:nvPr/>
          </p:nvSpPr>
          <p:spPr>
            <a:xfrm>
              <a:off x="2156108" y="2553770"/>
              <a:ext cx="738052" cy="7380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AF18780-F24A-3F07-B67B-AAE56C97BEC1}"/>
                </a:ext>
              </a:extLst>
            </p:cNvPr>
            <p:cNvSpPr/>
            <p:nvPr/>
          </p:nvSpPr>
          <p:spPr>
            <a:xfrm>
              <a:off x="2894160" y="2553770"/>
              <a:ext cx="880527" cy="7380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926F314-3123-3B11-18D1-8A6E62AD2572}"/>
                </a:ext>
              </a:extLst>
            </p:cNvPr>
            <p:cNvSpPr/>
            <p:nvPr/>
          </p:nvSpPr>
          <p:spPr>
            <a:xfrm>
              <a:off x="1447285" y="918704"/>
              <a:ext cx="738052" cy="7380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FD7AD22-C901-7479-F687-7A14D94FCBAE}"/>
                </a:ext>
              </a:extLst>
            </p:cNvPr>
            <p:cNvSpPr/>
            <p:nvPr/>
          </p:nvSpPr>
          <p:spPr>
            <a:xfrm>
              <a:off x="2156104" y="918708"/>
              <a:ext cx="874680" cy="7380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6156F80-E319-7CFC-0243-961FD7EEB49D}"/>
                </a:ext>
              </a:extLst>
            </p:cNvPr>
            <p:cNvSpPr/>
            <p:nvPr/>
          </p:nvSpPr>
          <p:spPr>
            <a:xfrm>
              <a:off x="3030788" y="918704"/>
              <a:ext cx="738052" cy="7380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ight Triangle 30">
              <a:extLst>
                <a:ext uri="{FF2B5EF4-FFF2-40B4-BE49-F238E27FC236}">
                  <a16:creationId xmlns:a16="http://schemas.microsoft.com/office/drawing/2014/main" id="{7CC8C815-A35B-6488-8E16-0451B8C30F65}"/>
                </a:ext>
              </a:extLst>
            </p:cNvPr>
            <p:cNvSpPr/>
            <p:nvPr/>
          </p:nvSpPr>
          <p:spPr>
            <a:xfrm>
              <a:off x="3036635" y="1815719"/>
              <a:ext cx="738052" cy="73805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ight Triangle 31">
              <a:extLst>
                <a:ext uri="{FF2B5EF4-FFF2-40B4-BE49-F238E27FC236}">
                  <a16:creationId xmlns:a16="http://schemas.microsoft.com/office/drawing/2014/main" id="{F58E1B4E-2713-11A1-2371-30EDE00A0624}"/>
                </a:ext>
              </a:extLst>
            </p:cNvPr>
            <p:cNvSpPr/>
            <p:nvPr/>
          </p:nvSpPr>
          <p:spPr>
            <a:xfrm>
              <a:off x="3030784" y="180648"/>
              <a:ext cx="738052" cy="73805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ight Triangle 32">
              <a:extLst>
                <a:ext uri="{FF2B5EF4-FFF2-40B4-BE49-F238E27FC236}">
                  <a16:creationId xmlns:a16="http://schemas.microsoft.com/office/drawing/2014/main" id="{A9A5D08E-C613-82B6-C8E9-E5728D7E18C9}"/>
                </a:ext>
              </a:extLst>
            </p:cNvPr>
            <p:cNvSpPr/>
            <p:nvPr/>
          </p:nvSpPr>
          <p:spPr>
            <a:xfrm rot="10800000">
              <a:off x="709233" y="3995897"/>
              <a:ext cx="738052" cy="738052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 descr="A black and grey logo&#10;&#10;Description automatically generated">
            <a:extLst>
              <a:ext uri="{FF2B5EF4-FFF2-40B4-BE49-F238E27FC236}">
                <a16:creationId xmlns:a16="http://schemas.microsoft.com/office/drawing/2014/main" id="{456811D3-CE1B-6E7B-087F-B9EE42BB4D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4935" y="137898"/>
            <a:ext cx="1187193" cy="27556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1357C3E-24A6-3A86-FF5E-5C638F43C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057" y="5772499"/>
            <a:ext cx="7792105" cy="836750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6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F6B3826-D296-0D78-89AA-CA0084671C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0057" y="5499777"/>
            <a:ext cx="1914115" cy="16558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2025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6DAD3D-3245-1C8A-C37A-02FC8E0AE184}"/>
              </a:ext>
            </a:extLst>
          </p:cNvPr>
          <p:cNvSpPr/>
          <p:nvPr userDrawn="1"/>
        </p:nvSpPr>
        <p:spPr>
          <a:xfrm>
            <a:off x="-258410" y="-1890793"/>
            <a:ext cx="12450410" cy="1890793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F1615E-0F65-9ED6-1081-74183537A7A0}"/>
              </a:ext>
            </a:extLst>
          </p:cNvPr>
          <p:cNvSpPr/>
          <p:nvPr userDrawn="1"/>
        </p:nvSpPr>
        <p:spPr>
          <a:xfrm>
            <a:off x="-129205" y="6871186"/>
            <a:ext cx="12450410" cy="1890793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48E691-6BB5-5ADF-2FCF-B36E4F76F26E}"/>
              </a:ext>
            </a:extLst>
          </p:cNvPr>
          <p:cNvSpPr/>
          <p:nvPr userDrawn="1"/>
        </p:nvSpPr>
        <p:spPr>
          <a:xfrm rot="16200000">
            <a:off x="-5251496" y="3147636"/>
            <a:ext cx="8612196" cy="1890793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AD4CE83-2070-4F83-325D-687395C9C39C}"/>
              </a:ext>
            </a:extLst>
          </p:cNvPr>
          <p:cNvSpPr/>
          <p:nvPr userDrawn="1"/>
        </p:nvSpPr>
        <p:spPr>
          <a:xfrm rot="16200000">
            <a:off x="8859130" y="2094441"/>
            <a:ext cx="8612196" cy="1946451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1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Im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7E808C33-88E6-0AD5-3618-1D395C0386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pic>
        <p:nvPicPr>
          <p:cNvPr id="10" name="Picture 9" descr="A black and grey logo&#10;&#10;Description automatically generated">
            <a:extLst>
              <a:ext uri="{FF2B5EF4-FFF2-40B4-BE49-F238E27FC236}">
                <a16:creationId xmlns:a16="http://schemas.microsoft.com/office/drawing/2014/main" id="{456811D3-CE1B-6E7B-087F-B9EE42BB4D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74" y="313128"/>
            <a:ext cx="4710347" cy="109335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1357C3E-24A6-3A86-FF5E-5C638F43C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399" y="5772499"/>
            <a:ext cx="7792105" cy="836750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6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F6B3826-D296-0D78-89AA-CA0084671C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399" y="5499777"/>
            <a:ext cx="1914115" cy="16558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200" b="0" i="0"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2025</a:t>
            </a:r>
          </a:p>
        </p:txBody>
      </p:sp>
      <p:pic>
        <p:nvPicPr>
          <p:cNvPr id="3" name="Picture 2" descr="A black and grey logo&#10;&#10;AI-generated content may be incorrect.">
            <a:extLst>
              <a:ext uri="{FF2B5EF4-FFF2-40B4-BE49-F238E27FC236}">
                <a16:creationId xmlns:a16="http://schemas.microsoft.com/office/drawing/2014/main" id="{C6560457-1D62-6C0C-CE37-EE0B462D63E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2047" r="2860" b="-1"/>
          <a:stretch>
            <a:fillRect/>
          </a:stretch>
        </p:blipFill>
        <p:spPr>
          <a:xfrm>
            <a:off x="9839594" y="217526"/>
            <a:ext cx="2196830" cy="19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59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Image L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7E808C33-88E6-0AD5-3618-1D395C0386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pic>
        <p:nvPicPr>
          <p:cNvPr id="10" name="Picture 9" descr="A black and grey logo&#10;&#10;Description automatically generated">
            <a:extLst>
              <a:ext uri="{FF2B5EF4-FFF2-40B4-BE49-F238E27FC236}">
                <a16:creationId xmlns:a16="http://schemas.microsoft.com/office/drawing/2014/main" id="{456811D3-CE1B-6E7B-087F-B9EE42BB4D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74" y="313128"/>
            <a:ext cx="4710347" cy="109335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1357C3E-24A6-3A86-FF5E-5C638F43C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399" y="5152012"/>
            <a:ext cx="7792105" cy="1553587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6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 across two lines</a:t>
            </a:r>
            <a:endParaRPr lang="en-US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F6B3826-D296-0D78-89AA-CA0084671C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399" y="4879291"/>
            <a:ext cx="1914115" cy="16558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200" b="0" i="0"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2025</a:t>
            </a:r>
          </a:p>
        </p:txBody>
      </p:sp>
      <p:pic>
        <p:nvPicPr>
          <p:cNvPr id="3" name="Picture 2" descr="A black and grey logo&#10;&#10;AI-generated content may be incorrect.">
            <a:extLst>
              <a:ext uri="{FF2B5EF4-FFF2-40B4-BE49-F238E27FC236}">
                <a16:creationId xmlns:a16="http://schemas.microsoft.com/office/drawing/2014/main" id="{99E9251A-2C96-4D09-A08B-E1F01A1F22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2047" r="2860" b="-1"/>
          <a:stretch>
            <a:fillRect/>
          </a:stretch>
        </p:blipFill>
        <p:spPr>
          <a:xfrm>
            <a:off x="9839594" y="217526"/>
            <a:ext cx="2196830" cy="19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747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7E808C33-88E6-0AD5-3618-1D395C0386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tx1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pic>
        <p:nvPicPr>
          <p:cNvPr id="10" name="Picture 9" descr="A black and grey logo&#10;&#10;Description automatically generated">
            <a:extLst>
              <a:ext uri="{FF2B5EF4-FFF2-40B4-BE49-F238E27FC236}">
                <a16:creationId xmlns:a16="http://schemas.microsoft.com/office/drawing/2014/main" id="{456811D3-CE1B-6E7B-087F-B9EE42BB4D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77" y="313128"/>
            <a:ext cx="4710347" cy="109335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1357C3E-24A6-3A86-FF5E-5C638F43C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057" y="5772499"/>
            <a:ext cx="7792105" cy="836750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6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F6B3826-D296-0D78-89AA-CA0084671C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0057" y="5499777"/>
            <a:ext cx="1914115" cy="16558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2025</a:t>
            </a:r>
          </a:p>
        </p:txBody>
      </p:sp>
      <p:pic>
        <p:nvPicPr>
          <p:cNvPr id="3" name="Picture 2" descr="A black and grey logo&#10;&#10;AI-generated content may be incorrect.">
            <a:extLst>
              <a:ext uri="{FF2B5EF4-FFF2-40B4-BE49-F238E27FC236}">
                <a16:creationId xmlns:a16="http://schemas.microsoft.com/office/drawing/2014/main" id="{B1013CB6-AA82-C19F-19EE-70CFA0A8B6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2047" r="2860" b="-1"/>
          <a:stretch>
            <a:fillRect/>
          </a:stretch>
        </p:blipFill>
        <p:spPr>
          <a:xfrm>
            <a:off x="9839594" y="217526"/>
            <a:ext cx="2196830" cy="19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557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Image Dark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7E808C33-88E6-0AD5-3618-1D395C0386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tx1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pic>
        <p:nvPicPr>
          <p:cNvPr id="10" name="Picture 9" descr="A black and grey logo&#10;&#10;Description automatically generated">
            <a:extLst>
              <a:ext uri="{FF2B5EF4-FFF2-40B4-BE49-F238E27FC236}">
                <a16:creationId xmlns:a16="http://schemas.microsoft.com/office/drawing/2014/main" id="{456811D3-CE1B-6E7B-087F-B9EE42BB4D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77" y="313128"/>
            <a:ext cx="4710347" cy="109335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CBD8F05-4BFD-A48F-8B28-C891AD7ED1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399" y="5152012"/>
            <a:ext cx="7792105" cy="1553587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6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 across two lines</a:t>
            </a:r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83C4C72-CBCD-E460-E166-2F9A947C52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399" y="4879291"/>
            <a:ext cx="1914115" cy="16558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2025</a:t>
            </a:r>
          </a:p>
        </p:txBody>
      </p:sp>
      <p:pic>
        <p:nvPicPr>
          <p:cNvPr id="5" name="Picture 4" descr="A black and grey logo&#10;&#10;AI-generated content may be incorrect.">
            <a:extLst>
              <a:ext uri="{FF2B5EF4-FFF2-40B4-BE49-F238E27FC236}">
                <a16:creationId xmlns:a16="http://schemas.microsoft.com/office/drawing/2014/main" id="{9D84CAFF-9DD3-DE5F-A3EE-13E5F320B0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2047" r="2860" b="-1"/>
          <a:stretch>
            <a:fillRect/>
          </a:stretch>
        </p:blipFill>
        <p:spPr>
          <a:xfrm>
            <a:off x="9839594" y="217526"/>
            <a:ext cx="2196830" cy="19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067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7585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 anchor="t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04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_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072C7-8EBE-115B-98E3-82F6B2250D03}"/>
              </a:ext>
            </a:extLst>
          </p:cNvPr>
          <p:cNvSpPr/>
          <p:nvPr userDrawn="1"/>
        </p:nvSpPr>
        <p:spPr>
          <a:xfrm rot="10800000">
            <a:off x="-205415" y="5246673"/>
            <a:ext cx="158749" cy="2520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grey logo&#10;&#10;AI-generated content may be incorrect.">
            <a:extLst>
              <a:ext uri="{FF2B5EF4-FFF2-40B4-BE49-F238E27FC236}">
                <a16:creationId xmlns:a16="http://schemas.microsoft.com/office/drawing/2014/main" id="{9F41F195-379C-7B17-E986-3954C17B6C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76" y="123392"/>
            <a:ext cx="776078" cy="179095"/>
          </a:xfrm>
          <a:prstGeom prst="rect">
            <a:avLst/>
          </a:prstGeom>
        </p:spPr>
      </p:pic>
      <p:pic>
        <p:nvPicPr>
          <p:cNvPr id="5" name="Picture 4" descr="A black and grey logo&#10;&#10;AI-generated content may be incorrect.">
            <a:extLst>
              <a:ext uri="{FF2B5EF4-FFF2-40B4-BE49-F238E27FC236}">
                <a16:creationId xmlns:a16="http://schemas.microsoft.com/office/drawing/2014/main" id="{9C13C581-5FA6-B89C-6E8E-F9E658648E0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2047" r="2860" b="-1"/>
          <a:stretch>
            <a:fillRect/>
          </a:stretch>
        </p:blipFill>
        <p:spPr>
          <a:xfrm>
            <a:off x="10580354" y="138113"/>
            <a:ext cx="1456070" cy="12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44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ara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6013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6133F9B-946D-CDE3-53E8-01F226FB11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086" y="1248522"/>
            <a:ext cx="11874163" cy="1104534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 b="0" i="0"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75423E4B-5FA6-9ADA-22B1-EAF0CB83E5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5576" y="2528888"/>
            <a:ext cx="11880850" cy="4176712"/>
          </a:xfrm>
          <a:prstGeom prst="roundRect">
            <a:avLst>
              <a:gd name="adj" fmla="val 2706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</p:spTree>
    <p:extLst>
      <p:ext uri="{BB962C8B-B14F-4D97-AF65-F5344CB8AC3E}">
        <p14:creationId xmlns:p14="http://schemas.microsoft.com/office/powerpoint/2010/main" val="1495619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ara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072C7-8EBE-115B-98E3-82F6B2250D03}"/>
              </a:ext>
            </a:extLst>
          </p:cNvPr>
          <p:cNvSpPr/>
          <p:nvPr userDrawn="1"/>
        </p:nvSpPr>
        <p:spPr>
          <a:xfrm rot="10800000">
            <a:off x="-205415" y="5246673"/>
            <a:ext cx="158749" cy="2520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24ECD1E-281C-F198-4835-F032D56632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086" y="1248522"/>
            <a:ext cx="11874163" cy="1104534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 b="0" i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2D17E5E6-12D2-96AB-8316-1780FD8408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5576" y="2528888"/>
            <a:ext cx="11880850" cy="4176712"/>
          </a:xfrm>
          <a:prstGeom prst="roundRect">
            <a:avLst>
              <a:gd name="adj" fmla="val 2706"/>
            </a:avLst>
          </a:prstGeom>
          <a:solidFill>
            <a:schemeClr val="tx1">
              <a:lumMod val="90000"/>
              <a:lumOff val="10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pic>
        <p:nvPicPr>
          <p:cNvPr id="4" name="Picture 3" descr="A black and grey logo&#10;&#10;AI-generated content may be incorrect.">
            <a:extLst>
              <a:ext uri="{FF2B5EF4-FFF2-40B4-BE49-F238E27FC236}">
                <a16:creationId xmlns:a16="http://schemas.microsoft.com/office/drawing/2014/main" id="{7D88C598-D7AD-C9AB-2E5B-8274903A6C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76" y="123392"/>
            <a:ext cx="776078" cy="179095"/>
          </a:xfrm>
          <a:prstGeom prst="rect">
            <a:avLst/>
          </a:prstGeom>
        </p:spPr>
      </p:pic>
      <p:pic>
        <p:nvPicPr>
          <p:cNvPr id="5" name="Picture 4" descr="A black and grey logo&#10;&#10;AI-generated content may be incorrect.">
            <a:extLst>
              <a:ext uri="{FF2B5EF4-FFF2-40B4-BE49-F238E27FC236}">
                <a16:creationId xmlns:a16="http://schemas.microsoft.com/office/drawing/2014/main" id="{83864C47-0686-4F31-977D-EE9A4FDD5A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2047" r="2860" b="-1"/>
          <a:stretch>
            <a:fillRect/>
          </a:stretch>
        </p:blipFill>
        <p:spPr>
          <a:xfrm>
            <a:off x="10580354" y="138113"/>
            <a:ext cx="1456070" cy="12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339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 anchor="t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4B18ED45-8D76-1D63-7DA0-333EB671D53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8750" y="2536365"/>
            <a:ext cx="2242521" cy="200065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F979EEBB-80A5-7A94-5D7C-A07F37EB0C0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68014" y="2536365"/>
            <a:ext cx="2242521" cy="200065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618826B-48AC-6588-10B9-4AACEE69E37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974740" y="2536365"/>
            <a:ext cx="2242521" cy="200065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8F6197E-6E1A-9618-A5F2-7F479B88004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88511" y="2536365"/>
            <a:ext cx="2242521" cy="200065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ECD840-581F-D708-D4CD-2B7BFA07499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795237" y="2536365"/>
            <a:ext cx="2242521" cy="200065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EB924D0-620A-8342-70BC-A543DDA425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050" y="2733882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2E799F1-312B-73FA-034B-A9C4CFAE9F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6049" y="3429000"/>
            <a:ext cx="1914115" cy="93979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A4551EE-04AC-9E0B-AAC9-90ED171FDB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19807" y="2733882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6A5D47FB-126D-28C5-979B-E30261E9E0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9806" y="3429000"/>
            <a:ext cx="1914115" cy="93979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328617E-6F9F-7EF0-8BA5-96DB4CBC34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20878" y="2733882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CFE6F60-114B-2373-8EDD-949C01D0CD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20877" y="3429000"/>
            <a:ext cx="1914115" cy="93979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E926A40D-E480-A6E6-A31D-8AF0C673B1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52713" y="2733882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78FEBA4E-78AF-37C8-09EE-CD4E1C0E42E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52712" y="3429000"/>
            <a:ext cx="1914115" cy="93979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28704608-F9A5-90B9-167B-9773B5A4D34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59439" y="2733882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04536B9-4035-0A74-4C90-3C6ADB35A95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959438" y="3429000"/>
            <a:ext cx="1914115" cy="93979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0BE2FB35-DC87-96B2-407E-1BD6AD1ACBF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58750" y="4704378"/>
            <a:ext cx="2242521" cy="200065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03B925A2-AD46-663D-B59D-F3AB0FF907D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568014" y="4704378"/>
            <a:ext cx="2242521" cy="200065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CDEC8FB-847A-1467-92C2-059B899C5E5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74740" y="4704378"/>
            <a:ext cx="2242521" cy="200065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41CB82EC-8952-CA7B-DB87-68F8FA0C7D4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388511" y="4704378"/>
            <a:ext cx="2242521" cy="200065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0B03153A-5ED3-FBD8-1560-82CFA4C81E2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795237" y="4704378"/>
            <a:ext cx="2242521" cy="200065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C9570DD-1759-C1ED-5379-FF41449A729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26050" y="4901895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BE934056-CDE3-A464-96D6-E57EBADDC60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26049" y="5597013"/>
            <a:ext cx="1914115" cy="93979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2198D33A-2FB2-CCE8-F43A-847BE0E533D4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719807" y="4901895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07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44375492-0C31-2FF4-4BF6-D882EBAC211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719806" y="5597013"/>
            <a:ext cx="1914115" cy="93979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CFE7BD9B-FC9D-70A6-93EF-AC0E9B019ACA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20878" y="4901895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08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6A076219-B0E1-A95F-E488-3B78209498A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120877" y="5597013"/>
            <a:ext cx="1914115" cy="93979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624247D8-131A-7E42-B4EA-865B91A96B0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552713" y="4901895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09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9DD19C00-4AED-F8BD-CDB6-3B93953E6695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552712" y="5597013"/>
            <a:ext cx="1914115" cy="93979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D79E1101-6B5D-99B8-83FB-288B7AABFDB9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959439" y="4901895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10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F482A004-BF67-CF37-F167-93AE53AC9E9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959438" y="5597013"/>
            <a:ext cx="1914115" cy="93979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601255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 anchor="t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4B18ED45-8D76-1D63-7DA0-333EB671D53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8750" y="2536365"/>
            <a:ext cx="2242521" cy="4152302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F979EEBB-80A5-7A94-5D7C-A07F37EB0C0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68014" y="2536365"/>
            <a:ext cx="2242521" cy="4152302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618826B-48AC-6588-10B9-4AACEE69E37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974740" y="2536365"/>
            <a:ext cx="2242521" cy="4152302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8F6197E-6E1A-9618-A5F2-7F479B88004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88511" y="2536365"/>
            <a:ext cx="2242521" cy="4152302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ECD840-581F-D708-D4CD-2B7BFA07499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795237" y="2536365"/>
            <a:ext cx="2242521" cy="4152302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EB924D0-620A-8342-70BC-A543DDA425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050" y="2733882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2E799F1-312B-73FA-034B-A9C4CFAE9F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6049" y="3429000"/>
            <a:ext cx="1914115" cy="309033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A4551EE-04AC-9E0B-AAC9-90ED171FDB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19807" y="2733882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6A5D47FB-126D-28C5-979B-E30261E9E0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9806" y="3429000"/>
            <a:ext cx="1914115" cy="309033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328617E-6F9F-7EF0-8BA5-96DB4CBC34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20878" y="2733882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CFE6F60-114B-2373-8EDD-949C01D0CD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20877" y="3429000"/>
            <a:ext cx="1914115" cy="309033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E926A40D-E480-A6E6-A31D-8AF0C673B1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52713" y="2733882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78FEBA4E-78AF-37C8-09EE-CD4E1C0E42E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52712" y="3429000"/>
            <a:ext cx="1914115" cy="309033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28704608-F9A5-90B9-167B-9773B5A4D34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59439" y="2733882"/>
            <a:ext cx="1914115" cy="5329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04536B9-4035-0A74-4C90-3C6ADB35A95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959438" y="3429000"/>
            <a:ext cx="1914115" cy="309033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1435834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ABAE93-61EA-CCF1-B506-AB1B29B8115C}"/>
              </a:ext>
            </a:extLst>
          </p:cNvPr>
          <p:cNvSpPr/>
          <p:nvPr userDrawn="1"/>
        </p:nvSpPr>
        <p:spPr>
          <a:xfrm>
            <a:off x="0" y="1334278"/>
            <a:ext cx="12192000" cy="552372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 anchor="t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8CE5FA2-1704-8252-3063-26623764D1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085" y="1540933"/>
            <a:ext cx="11877339" cy="5161979"/>
          </a:xfrm>
          <a:prstGeom prst="rect">
            <a:avLst/>
          </a:prstGeom>
        </p:spPr>
        <p:txBody>
          <a:bodyPr lIns="0" tIns="0" rIns="360000" bIns="0" anchor="t"/>
          <a:lstStyle>
            <a:lvl1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  <a:defRPr sz="16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/>
              <a:t>Body copy…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/>
              <a:t>Body copy…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29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_Grey_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2CFA67-70AB-D6E0-7A99-145AAE8E947C}"/>
              </a:ext>
            </a:extLst>
          </p:cNvPr>
          <p:cNvSpPr/>
          <p:nvPr userDrawn="1"/>
        </p:nvSpPr>
        <p:spPr>
          <a:xfrm>
            <a:off x="0" y="1334278"/>
            <a:ext cx="12192000" cy="552372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28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6013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6133F9B-946D-CDE3-53E8-01F226FB11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087" y="1248522"/>
            <a:ext cx="5857540" cy="31902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A12BE3A-EFBC-4E0F-3F63-9C8072CDA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086" y="1732332"/>
            <a:ext cx="5857540" cy="497326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75423E4B-5FA6-9ADA-22B1-EAF0CB83E5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5375" y="1248521"/>
            <a:ext cx="5861050" cy="5457079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</p:spTree>
    <p:extLst>
      <p:ext uri="{BB962C8B-B14F-4D97-AF65-F5344CB8AC3E}">
        <p14:creationId xmlns:p14="http://schemas.microsoft.com/office/powerpoint/2010/main" val="2079802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75423E4B-5FA6-9ADA-22B1-EAF0CB83E5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237" y="1248521"/>
            <a:ext cx="5861050" cy="5457079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1DA4AC-61BF-1EBE-EDC8-1C2BC84A59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78885" y="1248522"/>
            <a:ext cx="5857540" cy="31902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57C70285-0354-DEFC-CB94-9ABCEAAEB3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8884" y="1732332"/>
            <a:ext cx="5857540" cy="497326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1346597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_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6133F9B-946D-CDE3-53E8-01F226FB11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73715" y="4643618"/>
            <a:ext cx="5857540" cy="6951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A12BE3A-EFBC-4E0F-3F63-9C8072CDA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3714" y="5500867"/>
            <a:ext cx="5857540" cy="1204733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24B67EE-301C-E310-2B51-D5D17ACB82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087" y="4643618"/>
            <a:ext cx="5857540" cy="6951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6D0B8DD-6A32-FBF4-5DF8-28AF95E407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9086" y="5500867"/>
            <a:ext cx="5857540" cy="1204733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3433185B-1EC4-01CF-86D2-A16F64146A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7237" y="1226043"/>
            <a:ext cx="5861050" cy="3255446"/>
          </a:xfrm>
          <a:prstGeom prst="roundRect">
            <a:avLst>
              <a:gd name="adj" fmla="val 339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lnSpc>
                <a:spcPct val="25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C7A74ECB-F2DE-503B-AE84-E6FBF5E6E6B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70204" y="1226043"/>
            <a:ext cx="5861050" cy="3255446"/>
          </a:xfrm>
          <a:prstGeom prst="roundRect">
            <a:avLst>
              <a:gd name="adj" fmla="val 3212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lnSpc>
                <a:spcPct val="25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</p:spTree>
    <p:extLst>
      <p:ext uri="{BB962C8B-B14F-4D97-AF65-F5344CB8AC3E}">
        <p14:creationId xmlns:p14="http://schemas.microsoft.com/office/powerpoint/2010/main" val="170032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_3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24B67EE-301C-E310-2B51-D5D17ACB82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087" y="4643618"/>
            <a:ext cx="3862735" cy="6951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6D0B8DD-6A32-FBF4-5DF8-28AF95E407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9086" y="5500867"/>
            <a:ext cx="3862735" cy="1204733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3433185B-1EC4-01CF-86D2-A16F64146A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7238" y="1231359"/>
            <a:ext cx="3864583" cy="3250130"/>
          </a:xfrm>
          <a:prstGeom prst="roundRect">
            <a:avLst>
              <a:gd name="adj" fmla="val 2842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9D66748-DA2F-78FB-39FC-8CDCBC28630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63708" y="1230558"/>
            <a:ext cx="3864583" cy="3250130"/>
          </a:xfrm>
          <a:prstGeom prst="roundRect">
            <a:avLst>
              <a:gd name="adj" fmla="val 2656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49C726A0-A5E5-E466-8E03-A7DFCE365F9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70179" y="1226043"/>
            <a:ext cx="3864583" cy="3250130"/>
          </a:xfrm>
          <a:prstGeom prst="roundRect">
            <a:avLst>
              <a:gd name="adj" fmla="val 2842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A71CEAF4-9DE3-A5DD-D4D1-86DD8539FA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63708" y="4640930"/>
            <a:ext cx="3862735" cy="6951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2D3F176-3EDE-EA88-5A77-0C92C0607EA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63707" y="5498179"/>
            <a:ext cx="3862735" cy="1204733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E604795-E9F7-7B49-88C2-1EBBFCA4A78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68329" y="4638242"/>
            <a:ext cx="3862735" cy="6951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C3F0FC-8B5A-6709-590A-6A854F268D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68328" y="5495491"/>
            <a:ext cx="3862735" cy="1204733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2772593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_4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24B67EE-301C-E310-2B51-D5D17ACB82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088" y="4643618"/>
            <a:ext cx="2849002" cy="6951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6D0B8DD-6A32-FBF4-5DF8-28AF95E407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9087" y="5500867"/>
            <a:ext cx="2849002" cy="1204733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3433185B-1EC4-01CF-86D2-A16F64146A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7238" y="1234095"/>
            <a:ext cx="2849003" cy="3247394"/>
          </a:xfrm>
          <a:prstGeom prst="roundRect">
            <a:avLst>
              <a:gd name="adj" fmla="val 2651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lnSpc>
                <a:spcPct val="25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737EB27-F1C2-01C2-9F9A-A0D6CD0F75F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170044" y="4640934"/>
            <a:ext cx="2849002" cy="6951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57077C64-4FF3-583F-5302-2925F5B3E89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170043" y="5498183"/>
            <a:ext cx="2849002" cy="1204733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9" name="Picture Placeholder 12">
            <a:extLst>
              <a:ext uri="{FF2B5EF4-FFF2-40B4-BE49-F238E27FC236}">
                <a16:creationId xmlns:a16="http://schemas.microsoft.com/office/drawing/2014/main" id="{465B6667-ECF1-0192-6F73-478BEBDA231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3168194" y="1234095"/>
            <a:ext cx="2849003" cy="3247394"/>
          </a:xfrm>
          <a:prstGeom prst="roundRect">
            <a:avLst>
              <a:gd name="adj" fmla="val 2837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lnSpc>
                <a:spcPct val="25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27EB96C1-22E7-A742-463A-BA905D2969C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81000" y="4638250"/>
            <a:ext cx="2849002" cy="6951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0C7E5E49-86DC-E441-1B36-5359D802E1D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180999" y="5495499"/>
            <a:ext cx="2849002" cy="1204733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2" name="Picture Placeholder 12">
            <a:extLst>
              <a:ext uri="{FF2B5EF4-FFF2-40B4-BE49-F238E27FC236}">
                <a16:creationId xmlns:a16="http://schemas.microsoft.com/office/drawing/2014/main" id="{AD5AEB2D-265D-9704-D753-512D75E033E0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179150" y="1234095"/>
            <a:ext cx="2849003" cy="3247394"/>
          </a:xfrm>
          <a:prstGeom prst="roundRect">
            <a:avLst>
              <a:gd name="adj" fmla="val 320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lnSpc>
                <a:spcPct val="25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5959995D-23AD-F3F6-9708-AA320E4B0AB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91956" y="4635566"/>
            <a:ext cx="2849002" cy="6951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29D1FE28-0B24-929A-B518-FAB82DA7884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91955" y="5492815"/>
            <a:ext cx="2849002" cy="1204733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5" name="Picture Placeholder 12">
            <a:extLst>
              <a:ext uri="{FF2B5EF4-FFF2-40B4-BE49-F238E27FC236}">
                <a16:creationId xmlns:a16="http://schemas.microsoft.com/office/drawing/2014/main" id="{72C707FD-FCC5-A90B-23CB-AA00174D4878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9190106" y="1234095"/>
            <a:ext cx="2849003" cy="3247394"/>
          </a:xfrm>
          <a:prstGeom prst="roundRect">
            <a:avLst>
              <a:gd name="adj" fmla="val 2837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lnSpc>
                <a:spcPct val="25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</p:spTree>
    <p:extLst>
      <p:ext uri="{BB962C8B-B14F-4D97-AF65-F5344CB8AC3E}">
        <p14:creationId xmlns:p14="http://schemas.microsoft.com/office/powerpoint/2010/main" val="3029607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0FC1B3D5-5EC9-3250-9499-1D41A8F8E9B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85528" y="1334278"/>
            <a:ext cx="4006472" cy="5523722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lumOff val="10000"/>
            </a:schemeClr>
          </a:solidFill>
        </p:spPr>
        <p:txBody>
          <a:bodyPr lIns="0" tIns="0" rIns="0" bIns="0"/>
          <a:lstStyle>
            <a:lvl1pPr marL="0" indent="0" algn="ctr">
              <a:lnSpc>
                <a:spcPct val="250000"/>
              </a:lnSpc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  <a:p>
            <a:endParaRPr lang="en-US"/>
          </a:p>
          <a:p>
            <a:r>
              <a:rPr lang="en-US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D0D39B-04B5-C338-57D0-F67C81D77588}"/>
              </a:ext>
            </a:extLst>
          </p:cNvPr>
          <p:cNvSpPr/>
          <p:nvPr userDrawn="1"/>
        </p:nvSpPr>
        <p:spPr>
          <a:xfrm>
            <a:off x="0" y="1334278"/>
            <a:ext cx="8185528" cy="5523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24B67EE-301C-E310-2B51-D5D17ACB82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087" y="1763571"/>
            <a:ext cx="3862735" cy="44990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6D0B8DD-6A32-FBF4-5DF8-28AF95E407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9086" y="2375611"/>
            <a:ext cx="3862735" cy="1641046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A71CEAF4-9DE3-A5DD-D4D1-86DD8539FAD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63708" y="1760883"/>
            <a:ext cx="3862735" cy="44990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2D3F176-3EDE-EA88-5A77-0C92C0607EA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63707" y="2372923"/>
            <a:ext cx="3862735" cy="1641046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72C2869E-93C1-97E3-8A9E-92B2098E26F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1554" y="4456701"/>
            <a:ext cx="3862735" cy="44990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0EB904BD-CB7A-8845-A6E4-140767FE3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61553" y="5068741"/>
            <a:ext cx="3862735" cy="1641046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C5DB8540-AB72-4134-427B-5EB168EAD40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66175" y="4454013"/>
            <a:ext cx="3862735" cy="44990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A0927F52-A589-0BD5-C308-D12137A120C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66174" y="5066053"/>
            <a:ext cx="3862735" cy="1641046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1493169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F6AD81-281F-3918-B2DA-C17D281F4E71}"/>
              </a:ext>
            </a:extLst>
          </p:cNvPr>
          <p:cNvSpPr/>
          <p:nvPr userDrawn="1"/>
        </p:nvSpPr>
        <p:spPr>
          <a:xfrm>
            <a:off x="0" y="1334278"/>
            <a:ext cx="12192000" cy="5523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FC5E0FE2-64BB-F2EA-33E8-B4E163BFF29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2867" y="1334278"/>
            <a:ext cx="4006472" cy="5523722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lumOff val="10000"/>
            </a:schemeClr>
          </a:solidFill>
        </p:spPr>
        <p:txBody>
          <a:bodyPr lIns="0" tIns="0" rIns="0" bIns="0"/>
          <a:lstStyle>
            <a:lvl1pPr marL="0" indent="0" algn="ctr">
              <a:lnSpc>
                <a:spcPct val="250000"/>
              </a:lnSpc>
              <a:buNone/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  <a:p>
            <a:endParaRPr lang="en-US"/>
          </a:p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737EB27-F1C2-01C2-9F9A-A0D6CD0F75F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35835" y="1768354"/>
            <a:ext cx="2464684" cy="44839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57077C64-4FF3-583F-5302-2925F5B3E89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35834" y="2378882"/>
            <a:ext cx="2464684" cy="163837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27EB96C1-22E7-A742-463A-BA905D2969C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956055" y="1765670"/>
            <a:ext cx="2464684" cy="44839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0C7E5E49-86DC-E441-1B36-5359D802E1D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956054" y="2376198"/>
            <a:ext cx="2464684" cy="163837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5959995D-23AD-F3F6-9708-AA320E4B0AB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76274" y="1762986"/>
            <a:ext cx="2464684" cy="44839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29D1FE28-0B24-929A-B518-FAB82DA7884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76273" y="2373514"/>
            <a:ext cx="2464684" cy="163837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ECE1B3C-DB13-5BB1-CEE8-A3F817E17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335835" y="4459381"/>
            <a:ext cx="2464684" cy="44839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016AF9F-38C8-5A5F-98BD-D68A3B8EC91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35834" y="5069909"/>
            <a:ext cx="2464684" cy="163837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9256BC6C-987F-91B9-5ECF-B18399C9640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56055" y="4456697"/>
            <a:ext cx="2464684" cy="44839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F5295E7-0298-06C1-32DF-401D4850683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56054" y="5067225"/>
            <a:ext cx="2464684" cy="163837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3ED8AB87-F60A-6C3E-579B-7317E3698CB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576274" y="4454013"/>
            <a:ext cx="2464684" cy="44839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12B94D70-8CAA-4A6E-3D8D-99E0CBE7EB5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576273" y="5064541"/>
            <a:ext cx="2464684" cy="163837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39569534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_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129BE239-AD6F-922F-1DF0-490EC2F21D1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091" y="2528888"/>
            <a:ext cx="11877333" cy="4176712"/>
          </a:xfrm>
          <a:prstGeom prst="roundRect">
            <a:avLst>
              <a:gd name="adj" fmla="val 4087"/>
            </a:avLst>
          </a:prstGeom>
          <a:solidFill>
            <a:schemeClr val="tx1">
              <a:lumMod val="90000"/>
              <a:lumOff val="10000"/>
            </a:schemeClr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072C7-8EBE-115B-98E3-82F6B2250D03}"/>
              </a:ext>
            </a:extLst>
          </p:cNvPr>
          <p:cNvSpPr/>
          <p:nvPr userDrawn="1"/>
        </p:nvSpPr>
        <p:spPr>
          <a:xfrm rot="10800000">
            <a:off x="-205415" y="5246673"/>
            <a:ext cx="158749" cy="2520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4EAF7D2-4898-B934-C5AE-4BF1172AA2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1801245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pic>
        <p:nvPicPr>
          <p:cNvPr id="2" name="Picture 1" descr="A black and grey logo&#10;&#10;AI-generated content may be incorrect.">
            <a:extLst>
              <a:ext uri="{FF2B5EF4-FFF2-40B4-BE49-F238E27FC236}">
                <a16:creationId xmlns:a16="http://schemas.microsoft.com/office/drawing/2014/main" id="{801F45FC-FA37-16E3-B72A-B166D203A2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76" y="123392"/>
            <a:ext cx="776078" cy="179095"/>
          </a:xfrm>
          <a:prstGeom prst="rect">
            <a:avLst/>
          </a:prstGeom>
        </p:spPr>
      </p:pic>
      <p:pic>
        <p:nvPicPr>
          <p:cNvPr id="4" name="Picture 3" descr="A black and grey logo&#10;&#10;AI-generated content may be incorrect.">
            <a:extLst>
              <a:ext uri="{FF2B5EF4-FFF2-40B4-BE49-F238E27FC236}">
                <a16:creationId xmlns:a16="http://schemas.microsoft.com/office/drawing/2014/main" id="{5F5985F1-19F8-EFF7-7F73-A007E8E1F0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2047" r="2860" b="-1"/>
          <a:stretch>
            <a:fillRect/>
          </a:stretch>
        </p:blipFill>
        <p:spPr>
          <a:xfrm>
            <a:off x="10580354" y="138113"/>
            <a:ext cx="1456070" cy="12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515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Dark_GreyB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77BFE5C-F72D-4C9A-79E5-D7022747B866}"/>
              </a:ext>
            </a:extLst>
          </p:cNvPr>
          <p:cNvSpPr/>
          <p:nvPr userDrawn="1"/>
        </p:nvSpPr>
        <p:spPr>
          <a:xfrm>
            <a:off x="0" y="1334278"/>
            <a:ext cx="12192000" cy="5523722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072C7-8EBE-115B-98E3-82F6B2250D03}"/>
              </a:ext>
            </a:extLst>
          </p:cNvPr>
          <p:cNvSpPr/>
          <p:nvPr userDrawn="1"/>
        </p:nvSpPr>
        <p:spPr>
          <a:xfrm rot="10800000">
            <a:off x="-205415" y="5246673"/>
            <a:ext cx="158749" cy="2520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grey logo&#10;&#10;AI-generated content may be incorrect.">
            <a:extLst>
              <a:ext uri="{FF2B5EF4-FFF2-40B4-BE49-F238E27FC236}">
                <a16:creationId xmlns:a16="http://schemas.microsoft.com/office/drawing/2014/main" id="{9F41F195-379C-7B17-E986-3954C17B6C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76" y="123392"/>
            <a:ext cx="776078" cy="179095"/>
          </a:xfrm>
          <a:prstGeom prst="rect">
            <a:avLst/>
          </a:prstGeom>
        </p:spPr>
      </p:pic>
      <p:pic>
        <p:nvPicPr>
          <p:cNvPr id="5" name="Picture 4" descr="A black and grey logo&#10;&#10;AI-generated content may be incorrect.">
            <a:extLst>
              <a:ext uri="{FF2B5EF4-FFF2-40B4-BE49-F238E27FC236}">
                <a16:creationId xmlns:a16="http://schemas.microsoft.com/office/drawing/2014/main" id="{9C13C581-5FA6-B89C-6E8E-F9E658648E0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2047" r="2860" b="-1"/>
          <a:stretch>
            <a:fillRect/>
          </a:stretch>
        </p:blipFill>
        <p:spPr>
          <a:xfrm>
            <a:off x="10580354" y="138113"/>
            <a:ext cx="1456070" cy="12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8258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_Image_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0657BFF6-384A-37CE-DBBF-796BFBA9DF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091" y="445995"/>
            <a:ext cx="11877333" cy="6259605"/>
          </a:xfrm>
          <a:prstGeom prst="roundRect">
            <a:avLst>
              <a:gd name="adj" fmla="val 2002"/>
            </a:avLst>
          </a:prstGeom>
          <a:solidFill>
            <a:schemeClr val="tx1">
              <a:lumMod val="90000"/>
              <a:lumOff val="10000"/>
            </a:schemeClr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072C7-8EBE-115B-98E3-82F6B2250D03}"/>
              </a:ext>
            </a:extLst>
          </p:cNvPr>
          <p:cNvSpPr/>
          <p:nvPr userDrawn="1"/>
        </p:nvSpPr>
        <p:spPr>
          <a:xfrm rot="10800000">
            <a:off x="-205415" y="5246673"/>
            <a:ext cx="158749" cy="2520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4EAF7D2-4898-B934-C5AE-4BF1172AA2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6" y="840355"/>
            <a:ext cx="11298918" cy="1801245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pic>
        <p:nvPicPr>
          <p:cNvPr id="4" name="Picture 3" descr="A black and grey logo&#10;&#10;AI-generated content may be incorrect.">
            <a:extLst>
              <a:ext uri="{FF2B5EF4-FFF2-40B4-BE49-F238E27FC236}">
                <a16:creationId xmlns:a16="http://schemas.microsoft.com/office/drawing/2014/main" id="{257BB711-D016-BDE2-D455-630F8B08CA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76" y="123392"/>
            <a:ext cx="776078" cy="179095"/>
          </a:xfrm>
          <a:prstGeom prst="rect">
            <a:avLst/>
          </a:prstGeom>
        </p:spPr>
      </p:pic>
      <p:pic>
        <p:nvPicPr>
          <p:cNvPr id="6" name="Picture 5" descr="A black and grey logo&#10;&#10;AI-generated content may be incorrect.">
            <a:extLst>
              <a:ext uri="{FF2B5EF4-FFF2-40B4-BE49-F238E27FC236}">
                <a16:creationId xmlns:a16="http://schemas.microsoft.com/office/drawing/2014/main" id="{C037DEFE-34DF-D2EB-1D29-72AA1859F63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2047" r="2860" b="-1"/>
          <a:stretch>
            <a:fillRect/>
          </a:stretch>
        </p:blipFill>
        <p:spPr>
          <a:xfrm>
            <a:off x="10580354" y="138113"/>
            <a:ext cx="1456070" cy="12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132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8" y="462984"/>
            <a:ext cx="11879187" cy="1838386"/>
          </a:xfrm>
          <a:prstGeom prst="rect">
            <a:avLst/>
          </a:prstGeom>
        </p:spPr>
        <p:txBody>
          <a:bodyPr lIns="0" tIns="0" rIns="720000" bIns="0" anchor="t"/>
          <a:lstStyle>
            <a:lvl1pPr>
              <a:defRPr sz="6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072C7-8EBE-115B-98E3-82F6B2250D03}"/>
              </a:ext>
            </a:extLst>
          </p:cNvPr>
          <p:cNvSpPr/>
          <p:nvPr userDrawn="1"/>
        </p:nvSpPr>
        <p:spPr>
          <a:xfrm rot="10800000">
            <a:off x="-205415" y="5246673"/>
            <a:ext cx="158749" cy="2520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0825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19B0327-8F89-0F24-D890-D32946FAC9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9" y="462984"/>
            <a:ext cx="5859388" cy="1838386"/>
          </a:xfrm>
          <a:prstGeom prst="rect">
            <a:avLst/>
          </a:prstGeom>
        </p:spPr>
        <p:txBody>
          <a:bodyPr lIns="0" tIns="0" rIns="360000" bIns="0" anchor="t"/>
          <a:lstStyle>
            <a:lvl1pPr>
              <a:defRPr sz="6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072C7-8EBE-115B-98E3-82F6B2250D03}"/>
              </a:ext>
            </a:extLst>
          </p:cNvPr>
          <p:cNvSpPr/>
          <p:nvPr userDrawn="1"/>
        </p:nvSpPr>
        <p:spPr>
          <a:xfrm rot="10800000">
            <a:off x="-205415" y="5246673"/>
            <a:ext cx="158749" cy="2520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58DDEC15-C34C-51E2-7145-F58F6FE0ABB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75375" y="462983"/>
            <a:ext cx="5861050" cy="6242617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pic>
        <p:nvPicPr>
          <p:cNvPr id="4" name="Picture 3" descr="A black and grey logo&#10;&#10;AI-generated content may be incorrect.">
            <a:extLst>
              <a:ext uri="{FF2B5EF4-FFF2-40B4-BE49-F238E27FC236}">
                <a16:creationId xmlns:a16="http://schemas.microsoft.com/office/drawing/2014/main" id="{C1EA1A97-3DDC-5A2A-6B4F-2048A7C5B3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76" y="123392"/>
            <a:ext cx="776078" cy="179095"/>
          </a:xfrm>
          <a:prstGeom prst="rect">
            <a:avLst/>
          </a:prstGeom>
        </p:spPr>
      </p:pic>
      <p:pic>
        <p:nvPicPr>
          <p:cNvPr id="6" name="Picture 5" descr="A black and grey logo&#10;&#10;AI-generated content may be incorrect.">
            <a:extLst>
              <a:ext uri="{FF2B5EF4-FFF2-40B4-BE49-F238E27FC236}">
                <a16:creationId xmlns:a16="http://schemas.microsoft.com/office/drawing/2014/main" id="{CE8F8D00-55B1-B2D0-329D-3061A3E65C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2047" r="2860" b="-1"/>
          <a:stretch>
            <a:fillRect/>
          </a:stretch>
        </p:blipFill>
        <p:spPr>
          <a:xfrm>
            <a:off x="10580354" y="138113"/>
            <a:ext cx="1456070" cy="12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1041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_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750" y="462984"/>
            <a:ext cx="11874500" cy="1838386"/>
          </a:xfrm>
          <a:prstGeom prst="rect">
            <a:avLst/>
          </a:prstGeom>
        </p:spPr>
        <p:txBody>
          <a:bodyPr lIns="0" tIns="0" rIns="360000" bIns="0" anchor="t"/>
          <a:lstStyle>
            <a:lvl1pPr>
              <a:defRPr sz="6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Statement goes here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072C7-8EBE-115B-98E3-82F6B2250D03}"/>
              </a:ext>
            </a:extLst>
          </p:cNvPr>
          <p:cNvSpPr/>
          <p:nvPr userDrawn="1"/>
        </p:nvSpPr>
        <p:spPr>
          <a:xfrm rot="10800000">
            <a:off x="-205415" y="5246673"/>
            <a:ext cx="158749" cy="2520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50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lumns Colou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3F7E8301-398C-A2ED-2004-0061902EE88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63254" y="2535198"/>
            <a:ext cx="5859744" cy="4169236"/>
          </a:xfrm>
          <a:prstGeom prst="roundRect">
            <a:avLst>
              <a:gd name="adj" fmla="val 4345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82CDBC06-934B-E4A4-F0EA-CA7D4DF49AE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4495" y="2528888"/>
            <a:ext cx="5864251" cy="4169236"/>
          </a:xfrm>
          <a:prstGeom prst="roundRect">
            <a:avLst>
              <a:gd name="adj" fmla="val 43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A7C2AD86-36CB-3659-30BF-361A1021006E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26050" y="2733881"/>
            <a:ext cx="5516812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E95243F-B549-B2FE-8925-DF511973495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26049" y="3591131"/>
            <a:ext cx="5516812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00D1F44-47A8-C5E5-977A-93F3F0AB5669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348304" y="2733881"/>
            <a:ext cx="5517648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59AF8CC0-E9B4-133D-1242-6FF80D4A4F78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348303" y="3591131"/>
            <a:ext cx="5517648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37460029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65C33C-1E86-200D-7C46-3097BDDE2B2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63254" y="2535198"/>
            <a:ext cx="5859744" cy="4169236"/>
          </a:xfrm>
          <a:prstGeom prst="roundRect">
            <a:avLst>
              <a:gd name="adj" fmla="val 4345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7AD12463-21BC-F666-0886-0B132FEBDE7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4495" y="2528888"/>
            <a:ext cx="5864251" cy="4169236"/>
          </a:xfrm>
          <a:prstGeom prst="roundRect">
            <a:avLst>
              <a:gd name="adj" fmla="val 4334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A7C2AD86-36CB-3659-30BF-361A1021006E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26050" y="2733881"/>
            <a:ext cx="5516812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E95243F-B549-B2FE-8925-DF511973495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26049" y="3591131"/>
            <a:ext cx="5516812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00D1F44-47A8-C5E5-977A-93F3F0AB5669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348304" y="2733881"/>
            <a:ext cx="5517648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59AF8CC0-E9B4-133D-1242-6FF80D4A4F78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6348303" y="3591131"/>
            <a:ext cx="5517648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10138530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656DC7A-244B-AFD4-2B7E-24336E8A7F6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165515" y="2535198"/>
            <a:ext cx="3858988" cy="4169236"/>
          </a:xfrm>
          <a:prstGeom prst="roundRect">
            <a:avLst>
              <a:gd name="adj" fmla="val 422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A9F59062-4922-267F-13EF-79318C49422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63254" y="2535198"/>
            <a:ext cx="3858988" cy="4169236"/>
          </a:xfrm>
          <a:prstGeom prst="roundRect">
            <a:avLst>
              <a:gd name="adj" fmla="val 422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FF08519-ED86-D9B8-2AE8-867B2B8C6DA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167776" y="2535198"/>
            <a:ext cx="3858988" cy="4169236"/>
          </a:xfrm>
          <a:prstGeom prst="roundRect">
            <a:avLst>
              <a:gd name="adj" fmla="val 422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A7C2AD86-36CB-3659-30BF-361A1021006E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26049" y="2733881"/>
            <a:ext cx="3544683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E95243F-B549-B2FE-8925-DF511973495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26048" y="3591131"/>
            <a:ext cx="3544683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00D1F44-47A8-C5E5-977A-93F3F0AB5669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4356884" y="2733881"/>
            <a:ext cx="3522081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59AF8CC0-E9B4-133D-1242-6FF80D4A4F78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4356883" y="3591131"/>
            <a:ext cx="3522081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F5B01FE5-2748-31EC-24C3-82BEF2F9655C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387987" y="2733881"/>
            <a:ext cx="3477965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01444C89-0447-074F-3535-6F7656A68F4F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8387986" y="3591131"/>
            <a:ext cx="3477965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30280056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Open quotation mark with solid fill">
            <a:extLst>
              <a:ext uri="{FF2B5EF4-FFF2-40B4-BE49-F238E27FC236}">
                <a16:creationId xmlns:a16="http://schemas.microsoft.com/office/drawing/2014/main" id="{35ECB924-5E86-5B10-81DC-33C2AA72C04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9412" y="662647"/>
            <a:ext cx="2639709" cy="26397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8558" y="2876194"/>
            <a:ext cx="8977311" cy="2222748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4000" b="0" i="0" spc="-100" baseline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r>
              <a:rPr lang="en-GB"/>
              <a:t>Quote goes here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072C7-8EBE-115B-98E3-82F6B2250D03}"/>
              </a:ext>
            </a:extLst>
          </p:cNvPr>
          <p:cNvSpPr/>
          <p:nvPr userDrawn="1"/>
        </p:nvSpPr>
        <p:spPr>
          <a:xfrm rot="10800000">
            <a:off x="-205415" y="5246673"/>
            <a:ext cx="158749" cy="2520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8430404-BC38-E375-78FC-32CFDAA641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08557" y="5515903"/>
            <a:ext cx="8977311" cy="46861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sz="1200" b="0" i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By Author here</a:t>
            </a:r>
          </a:p>
        </p:txBody>
      </p:sp>
      <p:pic>
        <p:nvPicPr>
          <p:cNvPr id="5" name="Picture 4" descr="A black and grey logo&#10;&#10;AI-generated content may be incorrect.">
            <a:extLst>
              <a:ext uri="{FF2B5EF4-FFF2-40B4-BE49-F238E27FC236}">
                <a16:creationId xmlns:a16="http://schemas.microsoft.com/office/drawing/2014/main" id="{11D77EBD-0988-52ED-C0AA-CAE694B459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76" y="123392"/>
            <a:ext cx="776078" cy="179095"/>
          </a:xfrm>
          <a:prstGeom prst="rect">
            <a:avLst/>
          </a:prstGeom>
        </p:spPr>
      </p:pic>
      <p:pic>
        <p:nvPicPr>
          <p:cNvPr id="6" name="Picture 5" descr="A black and grey logo&#10;&#10;AI-generated content may be incorrect.">
            <a:extLst>
              <a:ext uri="{FF2B5EF4-FFF2-40B4-BE49-F238E27FC236}">
                <a16:creationId xmlns:a16="http://schemas.microsoft.com/office/drawing/2014/main" id="{FBB66920-33D1-B66C-7102-50274315E0F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2047" r="2860" b="-1"/>
          <a:stretch>
            <a:fillRect/>
          </a:stretch>
        </p:blipFill>
        <p:spPr>
          <a:xfrm>
            <a:off x="10580354" y="138113"/>
            <a:ext cx="1456070" cy="12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2051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4D283D19-54D5-709F-9ED1-52651055874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8750" y="2535198"/>
            <a:ext cx="2849338" cy="4169236"/>
          </a:xfrm>
          <a:prstGeom prst="roundRect">
            <a:avLst>
              <a:gd name="adj" fmla="val 7563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468ABEB6-83CC-64C0-B89B-69BF170F0BA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167954" y="2535198"/>
            <a:ext cx="2849338" cy="4169236"/>
          </a:xfrm>
          <a:prstGeom prst="roundRect">
            <a:avLst>
              <a:gd name="adj" fmla="val 7563"/>
            </a:avLst>
          </a:prstGeom>
          <a:solidFill>
            <a:schemeClr val="tx2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2F192B1-B9B0-26DE-937F-7AF2486CAE8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177158" y="2535198"/>
            <a:ext cx="2849338" cy="4169236"/>
          </a:xfrm>
          <a:prstGeom prst="roundRect">
            <a:avLst>
              <a:gd name="adj" fmla="val 7563"/>
            </a:avLst>
          </a:prstGeom>
          <a:solidFill>
            <a:schemeClr val="tx2">
              <a:lumMod val="75000"/>
              <a:lumOff val="2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D584FD0-FC42-05DE-6BB0-CE3FBACBB9E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86361" y="2535198"/>
            <a:ext cx="2849338" cy="4169236"/>
          </a:xfrm>
          <a:prstGeom prst="roundRect">
            <a:avLst>
              <a:gd name="adj" fmla="val 7563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A7C2AD86-36CB-3659-30BF-361A1021006E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26050" y="2733881"/>
            <a:ext cx="2523168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E95243F-B549-B2FE-8925-DF511973495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26049" y="3591131"/>
            <a:ext cx="2523168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00D1F44-47A8-C5E5-977A-93F3F0AB5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27667" y="2733881"/>
            <a:ext cx="2523168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59AF8CC0-E9B4-133D-1242-6FF80D4A4F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27666" y="3591131"/>
            <a:ext cx="2523168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F5B01FE5-2748-31EC-24C3-82BEF2F965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9284" y="2733881"/>
            <a:ext cx="2552324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01444C89-0447-074F-3535-6F7656A68F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9283" y="3591131"/>
            <a:ext cx="2552324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08A49EBE-4C35-90F3-6DE0-DD33CEABD9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30900" y="2733881"/>
            <a:ext cx="2535051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910486C-C206-5241-53D8-933606F2AF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30899" y="3591131"/>
            <a:ext cx="2535051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33390382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Columns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795C050C-984C-7565-1BFA-CF7D8C1019B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8750" y="2535198"/>
            <a:ext cx="2849338" cy="4169236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DD4CE4A-FE89-A841-F8B3-1044EE71A29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167954" y="2535198"/>
            <a:ext cx="2849338" cy="4169236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62F70A18-2E2E-0272-1738-951A07D3612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177158" y="2535198"/>
            <a:ext cx="2849338" cy="4169236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A77B38-E03D-5B47-2F99-D982F9D8BCB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86361" y="2535198"/>
            <a:ext cx="2849338" cy="4169236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A7C2AD86-36CB-3659-30BF-361A1021006E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26050" y="2733881"/>
            <a:ext cx="2523168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E95243F-B549-B2FE-8925-DF511973495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26049" y="3591131"/>
            <a:ext cx="2523168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00D1F44-47A8-C5E5-977A-93F3F0AB5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27667" y="2733881"/>
            <a:ext cx="2523168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59AF8CC0-E9B4-133D-1242-6FF80D4A4F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27666" y="3591131"/>
            <a:ext cx="2523168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F5B01FE5-2748-31EC-24C3-82BEF2F965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9284" y="2733881"/>
            <a:ext cx="2523168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01444C89-0447-074F-3535-6F7656A68F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9283" y="3591131"/>
            <a:ext cx="2523168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08A49EBE-4C35-90F3-6DE0-DD33CEABD9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30901" y="2733881"/>
            <a:ext cx="2523168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910486C-C206-5241-53D8-933606F2AF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30900" y="3591131"/>
            <a:ext cx="2523168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4041780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_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06A2DF2-381A-C287-DA53-96B68FBB05A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8750" y="2536365"/>
            <a:ext cx="2242521" cy="4169236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7573964C-836C-329C-8E93-00C4EA9896D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68014" y="2536365"/>
            <a:ext cx="2242521" cy="4169236"/>
          </a:xfrm>
          <a:prstGeom prst="roundRect">
            <a:avLst>
              <a:gd name="adj" fmla="val 7563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589C9185-4733-BE53-BC04-2917C67F7E0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974740" y="2536365"/>
            <a:ext cx="2242521" cy="4169236"/>
          </a:xfrm>
          <a:prstGeom prst="roundRect">
            <a:avLst>
              <a:gd name="adj" fmla="val 7563"/>
            </a:avLst>
          </a:prstGeom>
          <a:solidFill>
            <a:schemeClr val="tx2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95A5D359-1DA8-C480-9CD1-C00632480AF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88511" y="2536365"/>
            <a:ext cx="2242521" cy="4169236"/>
          </a:xfrm>
          <a:prstGeom prst="roundRect">
            <a:avLst>
              <a:gd name="adj" fmla="val 7563"/>
            </a:avLst>
          </a:prstGeom>
          <a:solidFill>
            <a:schemeClr val="tx2">
              <a:lumMod val="75000"/>
              <a:lumOff val="2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22B76445-A0B3-31D4-2999-75C97DBCF1D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795237" y="2536365"/>
            <a:ext cx="2242521" cy="4169236"/>
          </a:xfrm>
          <a:prstGeom prst="roundRect">
            <a:avLst>
              <a:gd name="adj" fmla="val 7563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37F36883-67A6-170C-FA53-B6057A9402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050" y="2733881"/>
            <a:ext cx="1914115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FB9EA14A-5AB3-50FF-2956-C9ACF58D5B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6049" y="3591131"/>
            <a:ext cx="1914115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ACFEE840-A10E-B6B6-8913-2867C2F452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19807" y="2733881"/>
            <a:ext cx="1914115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9FA34E20-2C04-2337-3F00-CA21B861F2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9806" y="3591131"/>
            <a:ext cx="1914115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3591F067-025C-FB6A-2C7D-AC7F649104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20878" y="2733881"/>
            <a:ext cx="1914115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93B40402-999D-24EE-B9F8-01A13A399A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20877" y="3591131"/>
            <a:ext cx="1914115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945A448E-1B11-61EF-7A8A-A010DA8729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52713" y="2733881"/>
            <a:ext cx="1914115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F7D896C0-924D-76C9-5BEB-B7B5BC3F2D8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52712" y="3591131"/>
            <a:ext cx="1914115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8A5ACF8E-872D-F43E-E28B-EEC4DFBFE1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59439" y="2733881"/>
            <a:ext cx="1914115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1CE057D1-6C43-F90E-EDE5-7D256104F81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959438" y="3591131"/>
            <a:ext cx="1914115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21476118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_Columns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67D3CF3D-EB2F-575F-28B1-B35D28BFB56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8750" y="2536365"/>
            <a:ext cx="2242521" cy="4169236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8D9B25BC-B4DB-E947-2AD2-993407C7EF3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68014" y="2536365"/>
            <a:ext cx="2242521" cy="4169236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DD8AAA79-0DD6-5F8B-2702-92B606D88C2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974740" y="2536365"/>
            <a:ext cx="2242521" cy="4169236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5B5B30C9-79A1-8176-CFEB-F25AFB1D44C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88511" y="2536365"/>
            <a:ext cx="2242521" cy="4169236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44E215E5-B711-E1A2-0C3B-22C39F6B36B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795237" y="2536365"/>
            <a:ext cx="2242521" cy="4169236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A7C2AD86-36CB-3659-30BF-361A102100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050" y="2733881"/>
            <a:ext cx="1914115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E95243F-B549-B2FE-8925-DF5119734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6049" y="3591131"/>
            <a:ext cx="1914115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75323075-A714-EBD8-6DA9-A90ADB72EE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19807" y="2733881"/>
            <a:ext cx="1914115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1CDB302-9C57-E263-051C-366E08F8EE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9806" y="3591131"/>
            <a:ext cx="1914115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2D3B0FD-AC03-03BC-2AA4-AF8D5A3210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20878" y="2733881"/>
            <a:ext cx="1914115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A6659CA9-3560-395E-BE56-FFEBA5093A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20877" y="3591131"/>
            <a:ext cx="1914115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20620037-3A3C-7E39-42E0-C75113ECF55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52713" y="2733881"/>
            <a:ext cx="1914115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D49B6688-2D92-911C-BA95-9B01A5A2DEB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52712" y="3591131"/>
            <a:ext cx="1914115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CF5B66C3-6545-32A3-143B-0113920625A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59439" y="2733881"/>
            <a:ext cx="1914115" cy="69511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CB08D4B0-5D05-5E82-AB1D-D4FF7064DE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959438" y="3591131"/>
            <a:ext cx="1914115" cy="294722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36497646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_Tiles_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04A21B2-233C-C027-297D-A382CB02088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168513" y="4703515"/>
            <a:ext cx="3856650" cy="1999304"/>
          </a:xfrm>
          <a:prstGeom prst="roundRect">
            <a:avLst>
              <a:gd name="adj" fmla="val 8040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CC77E306-F897-0EC0-5EF0-5CDEC83B9FA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59588" y="4703515"/>
            <a:ext cx="3856650" cy="1999304"/>
          </a:xfrm>
          <a:prstGeom prst="roundRect">
            <a:avLst>
              <a:gd name="adj" fmla="val 8040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378A6332-D8B3-5D2B-6427-6825A45B2EC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181432" y="4703515"/>
            <a:ext cx="3856650" cy="1999304"/>
          </a:xfrm>
          <a:prstGeom prst="roundRect">
            <a:avLst>
              <a:gd name="adj" fmla="val 8040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65EE7ED5-0D85-22A5-25CB-BF17827532D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167675" y="2537143"/>
            <a:ext cx="3856650" cy="1999304"/>
          </a:xfrm>
          <a:prstGeom prst="roundRect">
            <a:avLst>
              <a:gd name="adj" fmla="val 8040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0CA9F2C-01DB-4832-CC69-FC12647000E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8750" y="2537143"/>
            <a:ext cx="3856650" cy="1999304"/>
          </a:xfrm>
          <a:prstGeom prst="roundRect">
            <a:avLst>
              <a:gd name="adj" fmla="val 8040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62A881E8-95E5-7587-32BD-71110DA52B9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180594" y="2537143"/>
            <a:ext cx="3856650" cy="1999304"/>
          </a:xfrm>
          <a:prstGeom prst="roundRect">
            <a:avLst>
              <a:gd name="adj" fmla="val 8040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B95492BB-CA89-4D9E-4F34-F3607C19BD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22772" y="4899410"/>
            <a:ext cx="3518358" cy="3678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C6781DB7-F7D5-453F-2173-2344DBFF48D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2771" y="5367178"/>
            <a:ext cx="3518358" cy="11964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1198EF33-D502-C7CF-7073-A0974F46A5F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37817" y="4899410"/>
            <a:ext cx="3518358" cy="3678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77A8F286-1A2A-98F7-B8B9-2E7530BA99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37816" y="5367178"/>
            <a:ext cx="3518358" cy="11964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374D7D39-F312-7FBB-637A-80125118032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8466" y="4899410"/>
            <a:ext cx="3518358" cy="3678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09000FBE-5F8D-B977-4552-51202DC5F08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328465" y="5367178"/>
            <a:ext cx="3518358" cy="11964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3DB7AB03-04B5-10AF-8D77-0531890652D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23624" y="2730043"/>
            <a:ext cx="3518358" cy="3678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1D1CBC29-71BC-8FE3-291F-5EAFFFBD0C1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23623" y="3197811"/>
            <a:ext cx="3518358" cy="11964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AEA95DE7-36B8-9C26-B7E4-7FB37385F8C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338669" y="2730043"/>
            <a:ext cx="3518358" cy="3678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EE5590C3-D8AD-4AA8-F168-62B7BEEACD0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338668" y="3197811"/>
            <a:ext cx="3518358" cy="11964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784849DB-BEC5-96A9-AB42-419EA431B99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329318" y="2730043"/>
            <a:ext cx="3518358" cy="36780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D197A4F5-CAC1-0D50-1264-26A1FA7A0F1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29317" y="3197811"/>
            <a:ext cx="3518358" cy="119648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40365090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1CE110-99DF-7FB2-F5A3-8967A09827D0}"/>
              </a:ext>
            </a:extLst>
          </p:cNvPr>
          <p:cNvSpPr/>
          <p:nvPr userDrawn="1"/>
        </p:nvSpPr>
        <p:spPr>
          <a:xfrm>
            <a:off x="0" y="1334278"/>
            <a:ext cx="12192000" cy="5523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81691AFE-11D0-8819-74D0-BE1691586F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097645" y="2154393"/>
            <a:ext cx="2342297" cy="2549214"/>
          </a:xfrm>
          <a:prstGeom prst="roundRect">
            <a:avLst>
              <a:gd name="adj" fmla="val 4341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200000"/>
              </a:lnSpc>
              <a:buNone/>
              <a:defRPr sz="14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4C099A8-DC24-73FA-F48D-67C8931F634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924852" y="2154393"/>
            <a:ext cx="2342297" cy="2549214"/>
          </a:xfrm>
          <a:prstGeom prst="roundRect">
            <a:avLst>
              <a:gd name="adj" fmla="val 4341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200000"/>
              </a:lnSpc>
              <a:buNone/>
              <a:defRPr sz="14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730A7E61-AB4F-3B91-98D3-65F0B5C428F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755688" y="2154393"/>
            <a:ext cx="2342297" cy="2549214"/>
          </a:xfrm>
          <a:prstGeom prst="roundRect">
            <a:avLst>
              <a:gd name="adj" fmla="val 4341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200000"/>
              </a:lnSpc>
              <a:buNone/>
              <a:defRPr sz="14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3C16650A-B4DB-AE3F-9DE3-FC65FA3A94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94016" y="4994074"/>
            <a:ext cx="2342298" cy="218778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8C45D207-EE25-FB24-AACC-DCB5050FCC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94015" y="5360397"/>
            <a:ext cx="2342300" cy="37917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5A6DD79F-B2DC-BFF1-AF51-304AC21B7BB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24851" y="4994074"/>
            <a:ext cx="2342299" cy="218778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2941FCD1-D081-7428-E06A-CE17C09C6B8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24850" y="5360397"/>
            <a:ext cx="2342300" cy="37917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B19F37A0-1A48-13FD-6018-8257CDCAD87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751536" y="4994074"/>
            <a:ext cx="2342298" cy="218778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114DC044-104E-6E26-B6A5-097173AD1F3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751535" y="5360397"/>
            <a:ext cx="2342300" cy="37917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</p:spTree>
    <p:extLst>
      <p:ext uri="{BB962C8B-B14F-4D97-AF65-F5344CB8AC3E}">
        <p14:creationId xmlns:p14="http://schemas.microsoft.com/office/powerpoint/2010/main" val="14905617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Slid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E8E44C9-39FA-2576-F5CA-0DA5914DB11F}"/>
              </a:ext>
            </a:extLst>
          </p:cNvPr>
          <p:cNvSpPr/>
          <p:nvPr userDrawn="1"/>
        </p:nvSpPr>
        <p:spPr>
          <a:xfrm>
            <a:off x="0" y="1334278"/>
            <a:ext cx="12192000" cy="5523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A340D3EF-C808-96CE-C9A2-25C7543D4DD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2178" y="2154393"/>
            <a:ext cx="2342297" cy="2549214"/>
          </a:xfrm>
          <a:prstGeom prst="roundRect">
            <a:avLst>
              <a:gd name="adj" fmla="val 4341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200000"/>
              </a:lnSpc>
              <a:buNone/>
              <a:defRPr sz="14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4CE60AD0-368E-7D92-42AB-1A106721DA4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519385" y="2154393"/>
            <a:ext cx="2342297" cy="2549214"/>
          </a:xfrm>
          <a:prstGeom prst="roundRect">
            <a:avLst>
              <a:gd name="adj" fmla="val 4341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200000"/>
              </a:lnSpc>
              <a:buNone/>
              <a:defRPr sz="14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4CFC1315-8E6B-5D4F-075C-4FF1BCC8700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350221" y="2154393"/>
            <a:ext cx="2342297" cy="2549214"/>
          </a:xfrm>
          <a:prstGeom prst="roundRect">
            <a:avLst>
              <a:gd name="adj" fmla="val 4341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200000"/>
              </a:lnSpc>
              <a:buNone/>
              <a:defRPr sz="14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4DB3DCB3-CF3E-1797-A9DB-ACBB9030BC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8549" y="4994074"/>
            <a:ext cx="2342298" cy="218778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4E504A7-B188-08D2-3239-EB6D03D8DD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8548" y="5372136"/>
            <a:ext cx="2342300" cy="5272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0EAE58B4-DDB3-3A47-9070-4F666318B5F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19384" y="4994074"/>
            <a:ext cx="2342299" cy="218778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43EE3388-692D-81AB-02B0-ECE7784B90E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519383" y="5372136"/>
            <a:ext cx="2342300" cy="5272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43D4C244-369C-90D8-AFCE-8500E29176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46069" y="4994074"/>
            <a:ext cx="2342298" cy="218778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2BDF419-0E6C-C6A1-AC6F-2FC3C18CF2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46068" y="5372136"/>
            <a:ext cx="2342300" cy="5272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27" name="Picture Placeholder 12">
            <a:extLst>
              <a:ext uri="{FF2B5EF4-FFF2-40B4-BE49-F238E27FC236}">
                <a16:creationId xmlns:a16="http://schemas.microsoft.com/office/drawing/2014/main" id="{FC43E94B-6C30-86F2-FB96-FE3E838AD32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185210" y="2154393"/>
            <a:ext cx="2342297" cy="2549214"/>
          </a:xfrm>
          <a:prstGeom prst="roundRect">
            <a:avLst>
              <a:gd name="adj" fmla="val 4341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200000"/>
              </a:lnSpc>
              <a:buNone/>
              <a:defRPr sz="14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F442250C-09B1-2017-CE4B-62DFECD36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81058" y="4994074"/>
            <a:ext cx="2342298" cy="218778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A5417467-A4AE-642E-C824-E573184FF3C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81057" y="5372136"/>
            <a:ext cx="2342300" cy="527219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</p:spTree>
    <p:extLst>
      <p:ext uri="{BB962C8B-B14F-4D97-AF65-F5344CB8AC3E}">
        <p14:creationId xmlns:p14="http://schemas.microsoft.com/office/powerpoint/2010/main" val="31357787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Slid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F85376-5A37-8626-0C26-E832DCD81F45}"/>
              </a:ext>
            </a:extLst>
          </p:cNvPr>
          <p:cNvSpPr/>
          <p:nvPr userDrawn="1"/>
        </p:nvSpPr>
        <p:spPr>
          <a:xfrm>
            <a:off x="0" y="1334278"/>
            <a:ext cx="12192000" cy="5523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139" name="Text Placeholder 5">
            <a:extLst>
              <a:ext uri="{FF2B5EF4-FFF2-40B4-BE49-F238E27FC236}">
                <a16:creationId xmlns:a16="http://schemas.microsoft.com/office/drawing/2014/main" id="{A7BF01E4-A568-4BC4-3DD5-05F92CC199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0250" y="4739700"/>
            <a:ext cx="2182738" cy="346684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140" name="Text Placeholder 5">
            <a:extLst>
              <a:ext uri="{FF2B5EF4-FFF2-40B4-BE49-F238E27FC236}">
                <a16:creationId xmlns:a16="http://schemas.microsoft.com/office/drawing/2014/main" id="{B3CE5A0E-9789-C5D9-9393-5491E3750C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0250" y="5248226"/>
            <a:ext cx="2182736" cy="60084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141" name="Picture Placeholder 12">
            <a:extLst>
              <a:ext uri="{FF2B5EF4-FFF2-40B4-BE49-F238E27FC236}">
                <a16:creationId xmlns:a16="http://schemas.microsoft.com/office/drawing/2014/main" id="{F91DC052-762B-621C-1EF9-0D2C6B61CD0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10250" y="2369087"/>
            <a:ext cx="2185804" cy="2187557"/>
          </a:xfrm>
          <a:prstGeom prst="roundRect">
            <a:avLst>
              <a:gd name="adj" fmla="val 5420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466FFB2E-A3E2-A921-2D43-E47FBC7B917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609632" y="2369087"/>
            <a:ext cx="2185804" cy="2187557"/>
          </a:xfrm>
          <a:prstGeom prst="roundRect">
            <a:avLst>
              <a:gd name="adj" fmla="val 5420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53AB14F1-1C21-5CB1-282E-179209AFA07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009014" y="2369087"/>
            <a:ext cx="2185804" cy="2187557"/>
          </a:xfrm>
          <a:prstGeom prst="roundRect">
            <a:avLst>
              <a:gd name="adj" fmla="val 5420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5FF5C216-8670-6B5F-40EA-9FCF4009826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408396" y="2369087"/>
            <a:ext cx="2185804" cy="2187557"/>
          </a:xfrm>
          <a:prstGeom prst="roundRect">
            <a:avLst>
              <a:gd name="adj" fmla="val 5420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08262712-0039-C13B-AFB4-DD050834C499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807778" y="2369087"/>
            <a:ext cx="2185804" cy="2187557"/>
          </a:xfrm>
          <a:prstGeom prst="roundRect">
            <a:avLst>
              <a:gd name="adj" fmla="val 5420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3089762-13AA-CD7C-AB94-17369E20374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03920" y="4739700"/>
            <a:ext cx="2185805" cy="346684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8F2DDA7-FF67-D0FF-D143-1BC4847689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03919" y="5248226"/>
            <a:ext cx="2185803" cy="60084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1E123028-1BE3-08B1-72E1-9A9D571E647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06983" y="4739700"/>
            <a:ext cx="2185805" cy="346684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E433A06E-BD10-F47E-A326-E039AAFE24A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06982" y="5248226"/>
            <a:ext cx="2185803" cy="60084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C759C2FB-9E79-C9E8-64B1-B2C5FAAE6A6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402867" y="4739700"/>
            <a:ext cx="2185805" cy="346684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A8B7BB21-39EA-E4D6-AD74-C45D655FFB1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02866" y="5248226"/>
            <a:ext cx="2185803" cy="60084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AF1B5926-89DB-FBED-F427-1D5F2E05C3F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804415" y="4739700"/>
            <a:ext cx="2185805" cy="346684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B1C59B57-EC6D-7CFC-4350-7FA4F7161C1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804414" y="5248226"/>
            <a:ext cx="2185803" cy="600848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</p:spTree>
    <p:extLst>
      <p:ext uri="{BB962C8B-B14F-4D97-AF65-F5344CB8AC3E}">
        <p14:creationId xmlns:p14="http://schemas.microsoft.com/office/powerpoint/2010/main" val="40966995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Slide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925C9B7-2629-96BE-A157-3D377317048B}"/>
              </a:ext>
            </a:extLst>
          </p:cNvPr>
          <p:cNvSpPr/>
          <p:nvPr userDrawn="1"/>
        </p:nvSpPr>
        <p:spPr>
          <a:xfrm>
            <a:off x="0" y="1334278"/>
            <a:ext cx="12192000" cy="5523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24B67EE-301C-E310-2B51-D5D17ACB82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086" y="4530388"/>
            <a:ext cx="1845319" cy="361566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6D0B8DD-6A32-FBF4-5DF8-28AF95E407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9085" y="5028003"/>
            <a:ext cx="1845319" cy="62664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3433185B-1EC4-01CF-86D2-A16F64146A6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7237" y="2535712"/>
            <a:ext cx="1845320" cy="1846800"/>
          </a:xfrm>
          <a:prstGeom prst="roundRect">
            <a:avLst>
              <a:gd name="adj" fmla="val 5395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FC40D138-FB42-D8E7-95F8-F2085AC104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65832" y="4530388"/>
            <a:ext cx="1845319" cy="361566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4938F0CA-D030-CA5F-6B24-44305231C2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65831" y="5028003"/>
            <a:ext cx="1845319" cy="62664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506E106-9097-070D-867A-5A640CD1E5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72578" y="4530388"/>
            <a:ext cx="1845319" cy="361566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283DA6D5-7C70-F07E-EE6B-3A7B3DE9BC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72577" y="5028003"/>
            <a:ext cx="1845319" cy="62664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B2DBBC3-99B7-31B8-EF17-0C439DDCE5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79324" y="4530388"/>
            <a:ext cx="1845319" cy="361566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EA3AF954-53E6-B5B1-40F2-0A74898FD3A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79323" y="5028003"/>
            <a:ext cx="1845319" cy="62664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5650ADEF-6AF2-F93C-9399-6D3C232F8E8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86070" y="4530388"/>
            <a:ext cx="1845319" cy="361566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7BD7D847-4FA7-6A81-7492-ECA4DF52CF3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86069" y="5028003"/>
            <a:ext cx="1845319" cy="62664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568C6D32-CB5B-1EA0-36AA-D56B43677D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192816" y="4530388"/>
            <a:ext cx="1845319" cy="361566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2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45" name="Text Placeholder 5">
            <a:extLst>
              <a:ext uri="{FF2B5EF4-FFF2-40B4-BE49-F238E27FC236}">
                <a16:creationId xmlns:a16="http://schemas.microsoft.com/office/drawing/2014/main" id="{4B980F78-A0BE-4E64-7293-8202E809E82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192815" y="5028003"/>
            <a:ext cx="1845319" cy="62664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BF3D52F0-D867-CA89-7309-8890804CA6B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163925" y="2535712"/>
            <a:ext cx="1845320" cy="1846800"/>
          </a:xfrm>
          <a:prstGeom prst="roundRect">
            <a:avLst>
              <a:gd name="adj" fmla="val 5395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385BDDCC-BCC8-D872-1E0B-EE4ECBD7FD5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170613" y="2535712"/>
            <a:ext cx="1845320" cy="1846800"/>
          </a:xfrm>
          <a:prstGeom prst="roundRect">
            <a:avLst>
              <a:gd name="adj" fmla="val 5395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E0AD91E0-2AAB-9880-A399-3BB0901D262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177301" y="2535712"/>
            <a:ext cx="1845320" cy="1846800"/>
          </a:xfrm>
          <a:prstGeom prst="roundRect">
            <a:avLst>
              <a:gd name="adj" fmla="val 5395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FDCED7CE-46DB-0DC7-E825-6E858EE05144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183989" y="2535712"/>
            <a:ext cx="1845320" cy="1846800"/>
          </a:xfrm>
          <a:prstGeom prst="roundRect">
            <a:avLst>
              <a:gd name="adj" fmla="val 5395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BC12F3B-A5A8-673C-10CF-7679FE64E56C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10190677" y="2535712"/>
            <a:ext cx="1845320" cy="1846800"/>
          </a:xfrm>
          <a:prstGeom prst="roundRect">
            <a:avLst>
              <a:gd name="adj" fmla="val 5395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</p:spTree>
    <p:extLst>
      <p:ext uri="{BB962C8B-B14F-4D97-AF65-F5344CB8AC3E}">
        <p14:creationId xmlns:p14="http://schemas.microsoft.com/office/powerpoint/2010/main" val="6594747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_Slide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C7A5F7-BCA0-9B71-2AA7-5F307CA8F4CA}"/>
              </a:ext>
            </a:extLst>
          </p:cNvPr>
          <p:cNvSpPr/>
          <p:nvPr userDrawn="1"/>
        </p:nvSpPr>
        <p:spPr>
          <a:xfrm>
            <a:off x="0" y="1334278"/>
            <a:ext cx="12192000" cy="55237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Picture Placeholder 12">
            <a:extLst>
              <a:ext uri="{FF2B5EF4-FFF2-40B4-BE49-F238E27FC236}">
                <a16:creationId xmlns:a16="http://schemas.microsoft.com/office/drawing/2014/main" id="{BCCD647F-753E-0D4B-842A-59B0E4548DD2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259263" y="4333513"/>
            <a:ext cx="1628790" cy="1616575"/>
          </a:xfrm>
          <a:prstGeom prst="roundRect">
            <a:avLst>
              <a:gd name="adj" fmla="val 5254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65" name="Picture Placeholder 12">
            <a:extLst>
              <a:ext uri="{FF2B5EF4-FFF2-40B4-BE49-F238E27FC236}">
                <a16:creationId xmlns:a16="http://schemas.microsoft.com/office/drawing/2014/main" id="{57D7BB2F-6D43-8B42-C688-958EB7E1ECE2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2265951" y="4333513"/>
            <a:ext cx="1628790" cy="1616575"/>
          </a:xfrm>
          <a:prstGeom prst="roundRect">
            <a:avLst>
              <a:gd name="adj" fmla="val 5254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66" name="Picture Placeholder 12">
            <a:extLst>
              <a:ext uri="{FF2B5EF4-FFF2-40B4-BE49-F238E27FC236}">
                <a16:creationId xmlns:a16="http://schemas.microsoft.com/office/drawing/2014/main" id="{8AF0E86D-35EA-003E-AC79-304C0A5954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4272639" y="4333513"/>
            <a:ext cx="1628790" cy="1616575"/>
          </a:xfrm>
          <a:prstGeom prst="roundRect">
            <a:avLst>
              <a:gd name="adj" fmla="val 5254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67" name="Picture Placeholder 12">
            <a:extLst>
              <a:ext uri="{FF2B5EF4-FFF2-40B4-BE49-F238E27FC236}">
                <a16:creationId xmlns:a16="http://schemas.microsoft.com/office/drawing/2014/main" id="{316E8D10-AC37-457E-9322-E9A8D19C73CB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279327" y="4333513"/>
            <a:ext cx="1628790" cy="1616575"/>
          </a:xfrm>
          <a:prstGeom prst="roundRect">
            <a:avLst>
              <a:gd name="adj" fmla="val 5254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68" name="Picture Placeholder 12">
            <a:extLst>
              <a:ext uri="{FF2B5EF4-FFF2-40B4-BE49-F238E27FC236}">
                <a16:creationId xmlns:a16="http://schemas.microsoft.com/office/drawing/2014/main" id="{31C4BED5-D5F4-3151-5070-3DEC0CBBDB17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8286015" y="4333513"/>
            <a:ext cx="1628790" cy="1616575"/>
          </a:xfrm>
          <a:prstGeom prst="roundRect">
            <a:avLst>
              <a:gd name="adj" fmla="val 5254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69" name="Picture Placeholder 12">
            <a:extLst>
              <a:ext uri="{FF2B5EF4-FFF2-40B4-BE49-F238E27FC236}">
                <a16:creationId xmlns:a16="http://schemas.microsoft.com/office/drawing/2014/main" id="{68227D18-59B3-D07F-A40D-5B6410A4F767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10292703" y="4333513"/>
            <a:ext cx="1628790" cy="1616575"/>
          </a:xfrm>
          <a:prstGeom prst="roundRect">
            <a:avLst>
              <a:gd name="adj" fmla="val 5254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24B67EE-301C-E310-2B51-D5D17ACB82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0684" y="6082071"/>
            <a:ext cx="1628789" cy="251491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6D0B8DD-6A32-FBF4-5DF8-28AF95E407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0683" y="6392498"/>
            <a:ext cx="1628789" cy="25149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FC40D138-FB42-D8E7-95F8-F2085AC104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67430" y="6082071"/>
            <a:ext cx="1628789" cy="251491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4938F0CA-D030-CA5F-6B24-44305231C2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67429" y="6392498"/>
            <a:ext cx="1628789" cy="25149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506E106-9097-070D-867A-5A640CD1E5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74176" y="6082071"/>
            <a:ext cx="1628789" cy="251491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283DA6D5-7C70-F07E-EE6B-3A7B3DE9BC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74175" y="6392498"/>
            <a:ext cx="1628789" cy="25149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4B2DBBC3-99B7-31B8-EF17-0C439DDCE5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80922" y="6082071"/>
            <a:ext cx="1628789" cy="251491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EA3AF954-53E6-B5B1-40F2-0A74898FD3A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80921" y="6392498"/>
            <a:ext cx="1628789" cy="25149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5650ADEF-6AF2-F93C-9399-6D3C232F8E8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87668" y="6082071"/>
            <a:ext cx="1628789" cy="251491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7BD7D847-4FA7-6A81-7492-ECA4DF52CF3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87667" y="6392498"/>
            <a:ext cx="1628789" cy="25149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568C6D32-CB5B-1EA0-36AA-D56B43677D8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294414" y="6082071"/>
            <a:ext cx="1628789" cy="251491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45" name="Text Placeholder 5">
            <a:extLst>
              <a:ext uri="{FF2B5EF4-FFF2-40B4-BE49-F238E27FC236}">
                <a16:creationId xmlns:a16="http://schemas.microsoft.com/office/drawing/2014/main" id="{4B980F78-A0BE-4E64-7293-8202E809E82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294413" y="6392498"/>
            <a:ext cx="1628789" cy="25149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DA5D3BB1-D786-A9A7-681B-499E7E5D8E5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0684" y="3367600"/>
            <a:ext cx="1628789" cy="251491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82F92C8D-358D-EC3F-101F-55CD2ED4FFC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60683" y="3678027"/>
            <a:ext cx="1628789" cy="25149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32" name="Picture Placeholder 12">
            <a:extLst>
              <a:ext uri="{FF2B5EF4-FFF2-40B4-BE49-F238E27FC236}">
                <a16:creationId xmlns:a16="http://schemas.microsoft.com/office/drawing/2014/main" id="{F0F7D0AF-520E-0048-17DC-0E9711EB7A53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258835" y="1619042"/>
            <a:ext cx="1628790" cy="1616575"/>
          </a:xfrm>
          <a:prstGeom prst="roundRect">
            <a:avLst>
              <a:gd name="adj" fmla="val 5254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F3FB7175-5670-AEF5-FD0A-3DC7CBC5324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267430" y="3367600"/>
            <a:ext cx="1628789" cy="251491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CAE58094-6827-E256-84E5-90527FE35D3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267429" y="3678027"/>
            <a:ext cx="1628789" cy="25149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6198E2CA-D70B-2EFB-157B-E43C4055DE9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274176" y="3367600"/>
            <a:ext cx="1628789" cy="251491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2F8B9D63-717A-C9A2-D664-C7C6BB655DB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274175" y="3678027"/>
            <a:ext cx="1628789" cy="25149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D671BE69-09CA-9449-8D27-2E3EB76B2D8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80922" y="3367600"/>
            <a:ext cx="1628789" cy="251491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99F1FD43-5940-7541-32A9-2DF0F892FA1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80921" y="3678027"/>
            <a:ext cx="1628789" cy="25149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53" name="Text Placeholder 5">
            <a:extLst>
              <a:ext uri="{FF2B5EF4-FFF2-40B4-BE49-F238E27FC236}">
                <a16:creationId xmlns:a16="http://schemas.microsoft.com/office/drawing/2014/main" id="{01227279-982B-1E98-7A00-C92C9AF4822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87668" y="3367600"/>
            <a:ext cx="1628789" cy="251491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56916B11-64EB-7C8E-06EE-19DC6783C4E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287667" y="3678027"/>
            <a:ext cx="1628789" cy="25149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0664AB7A-1F07-A562-ABD6-CBA3F6C17A4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0294414" y="3367600"/>
            <a:ext cx="1628789" cy="251491"/>
          </a:xfrm>
          <a:prstGeom prst="rect">
            <a:avLst/>
          </a:prstGeom>
        </p:spPr>
        <p:txBody>
          <a:bodyPr lIns="0" tIns="0" rIns="90000" bIns="0" anchor="ctr"/>
          <a:lstStyle>
            <a:lvl1pPr marL="0" indent="0">
              <a:spcBef>
                <a:spcPts val="0"/>
              </a:spcBef>
              <a:buNone/>
              <a:defRPr sz="1000" b="0" i="0">
                <a:solidFill>
                  <a:schemeClr val="bg2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EA88D1A7-D6AF-176D-8EEC-12BD89DB822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294413" y="3678027"/>
            <a:ext cx="1628789" cy="251491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0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sp>
        <p:nvSpPr>
          <p:cNvPr id="59" name="Picture Placeholder 12">
            <a:extLst>
              <a:ext uri="{FF2B5EF4-FFF2-40B4-BE49-F238E27FC236}">
                <a16:creationId xmlns:a16="http://schemas.microsoft.com/office/drawing/2014/main" id="{8F25D6D5-3181-7DC8-CC5C-ED30E639119F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265523" y="1619042"/>
            <a:ext cx="1628790" cy="1616575"/>
          </a:xfrm>
          <a:prstGeom prst="roundRect">
            <a:avLst>
              <a:gd name="adj" fmla="val 5254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60" name="Picture Placeholder 12">
            <a:extLst>
              <a:ext uri="{FF2B5EF4-FFF2-40B4-BE49-F238E27FC236}">
                <a16:creationId xmlns:a16="http://schemas.microsoft.com/office/drawing/2014/main" id="{995D6570-01B8-D54A-5A4D-EB53977F7678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272211" y="1619042"/>
            <a:ext cx="1628790" cy="1616575"/>
          </a:xfrm>
          <a:prstGeom prst="roundRect">
            <a:avLst>
              <a:gd name="adj" fmla="val 5254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61" name="Picture Placeholder 12">
            <a:extLst>
              <a:ext uri="{FF2B5EF4-FFF2-40B4-BE49-F238E27FC236}">
                <a16:creationId xmlns:a16="http://schemas.microsoft.com/office/drawing/2014/main" id="{6BE5CAA2-AE36-39E3-7D46-65CC4B07372D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278899" y="1619042"/>
            <a:ext cx="1628790" cy="1616575"/>
          </a:xfrm>
          <a:prstGeom prst="roundRect">
            <a:avLst>
              <a:gd name="adj" fmla="val 5254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62" name="Picture Placeholder 12">
            <a:extLst>
              <a:ext uri="{FF2B5EF4-FFF2-40B4-BE49-F238E27FC236}">
                <a16:creationId xmlns:a16="http://schemas.microsoft.com/office/drawing/2014/main" id="{3C545E28-2CDA-021F-D47C-C0042477DFCC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8285587" y="1619042"/>
            <a:ext cx="1628790" cy="1616575"/>
          </a:xfrm>
          <a:prstGeom prst="roundRect">
            <a:avLst>
              <a:gd name="adj" fmla="val 5254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63" name="Picture Placeholder 12">
            <a:extLst>
              <a:ext uri="{FF2B5EF4-FFF2-40B4-BE49-F238E27FC236}">
                <a16:creationId xmlns:a16="http://schemas.microsoft.com/office/drawing/2014/main" id="{EDC57A9D-7A24-07DA-49F5-16A14B28B217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10292275" y="1619042"/>
            <a:ext cx="1628790" cy="1616575"/>
          </a:xfrm>
          <a:prstGeom prst="roundRect">
            <a:avLst>
              <a:gd name="adj" fmla="val 5254"/>
            </a:avLst>
          </a:prstGeom>
          <a:solidFill>
            <a:schemeClr val="bg1"/>
          </a:solidFill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buNone/>
              <a:defRPr sz="10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</p:spTree>
    <p:extLst>
      <p:ext uri="{BB962C8B-B14F-4D97-AF65-F5344CB8AC3E}">
        <p14:creationId xmlns:p14="http://schemas.microsoft.com/office/powerpoint/2010/main" val="9558552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One Slider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B34E449-1D86-5DDB-8F16-629C77EB7419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159091" y="434109"/>
            <a:ext cx="11877333" cy="6271492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0ACEC8-EA28-ED99-9711-2E2F58B31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970" y="835518"/>
            <a:ext cx="4279297" cy="195590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80000"/>
              </a:lnSpc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5E4ABFD-00BE-98DF-CA83-C0F08294CA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8971" y="3006582"/>
            <a:ext cx="4279297" cy="37541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DBE9EA3-843B-57D0-89C1-51DFF74A72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8970" y="3515900"/>
            <a:ext cx="4279297" cy="195590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23308246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One Slider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B34E449-1D86-5DDB-8F16-629C77EB7419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159091" y="434109"/>
            <a:ext cx="11877333" cy="6271492"/>
          </a:xfrm>
          <a:prstGeom prst="roundRect">
            <a:avLst>
              <a:gd name="adj" fmla="val 1538"/>
            </a:avLst>
          </a:prstGeom>
          <a:solidFill>
            <a:schemeClr val="tx1"/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0ACEC8-EA28-ED99-9711-2E2F58B31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970" y="835518"/>
            <a:ext cx="4279297" cy="195590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80000"/>
              </a:lnSpc>
              <a:defRPr sz="4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5E4ABFD-00BE-98DF-CA83-C0F08294CA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8971" y="3006582"/>
            <a:ext cx="4279297" cy="375416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DBE9EA3-843B-57D0-89C1-51DFF74A72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8970" y="3515900"/>
            <a:ext cx="4279297" cy="195590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5412260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E48203A7-AF08-0556-1C2D-AEF4359580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92319" y="2133599"/>
            <a:ext cx="7437229" cy="4572001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 sz="1600"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00D1F44-47A8-C5E5-977A-93F3F0AB5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2451" y="2133600"/>
            <a:ext cx="2823387" cy="50466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59AF8CC0-E9B4-133D-1242-6FF80D4A4F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2450" y="2772171"/>
            <a:ext cx="2823387" cy="195590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31035826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Three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11A58129-BA37-551B-6E23-8A6BD28B23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0265" y="2528888"/>
            <a:ext cx="2830262" cy="4176712"/>
          </a:xfrm>
          <a:prstGeom prst="roundRect">
            <a:avLst>
              <a:gd name="adj" fmla="val 6286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indent="0" algn="ctr">
              <a:buNone/>
              <a:defRPr sz="1600"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38C51245-8040-4F41-67B4-DA1E592B8A6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178502" y="2532201"/>
            <a:ext cx="2827722" cy="4173399"/>
          </a:xfrm>
          <a:prstGeom prst="roundRect">
            <a:avLst>
              <a:gd name="adj" fmla="val 5783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D75F0D6B-F0CE-2B96-E18B-2C0256E744F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194199" y="2532201"/>
            <a:ext cx="2827722" cy="4173399"/>
          </a:xfrm>
          <a:prstGeom prst="roundRect">
            <a:avLst>
              <a:gd name="adj" fmla="val 5190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F8086E88-14F5-62F9-5896-E07B73D2BF2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209896" y="2532201"/>
            <a:ext cx="2827722" cy="4173399"/>
          </a:xfrm>
          <a:prstGeom prst="roundRect">
            <a:avLst>
              <a:gd name="adj" fmla="val 5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00D1F44-47A8-C5E5-977A-93F3F0AB5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30778" y="2750344"/>
            <a:ext cx="2523168" cy="25717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59AF8CC0-E9B4-133D-1242-6FF80D4A4F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0777" y="3169650"/>
            <a:ext cx="2523168" cy="337085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F5B01FE5-2748-31EC-24C3-82BEF2F965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9284" y="2750344"/>
            <a:ext cx="2523168" cy="25717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01444C89-0447-074F-3535-6F7656A68F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29283" y="3169650"/>
            <a:ext cx="2523168" cy="337085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08A49EBE-4C35-90F3-6DE0-DD33CEABD9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45892" y="2750344"/>
            <a:ext cx="2523168" cy="25717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bg2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here… 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910486C-C206-5241-53D8-933606F2AF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45891" y="3169650"/>
            <a:ext cx="2523168" cy="337085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30735774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Three_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7BDB69AF-2B77-A2FA-63A0-0928427678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172992" y="430239"/>
            <a:ext cx="5864564" cy="1997381"/>
          </a:xfrm>
          <a:prstGeom prst="roundRect">
            <a:avLst>
              <a:gd name="adj" fmla="val 4693"/>
            </a:avLst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B3CE9F44-5E51-F230-F8A4-0F01C418CF1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72992" y="2567830"/>
            <a:ext cx="5864564" cy="1997381"/>
          </a:xfrm>
          <a:prstGeom prst="roundRect">
            <a:avLst>
              <a:gd name="adj" fmla="val 4693"/>
            </a:avLst>
          </a:prstGeom>
          <a:solidFill>
            <a:schemeClr val="tx2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34CD1C64-DB27-7888-77BB-B61E27E8AD7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172992" y="4705421"/>
            <a:ext cx="5864564" cy="1997381"/>
          </a:xfrm>
          <a:prstGeom prst="roundRect">
            <a:avLst>
              <a:gd name="adj" fmla="val 4693"/>
            </a:avLst>
          </a:prstGeom>
          <a:solidFill>
            <a:schemeClr val="tx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B34E449-1D86-5DDB-8F16-629C77EB7419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159092" y="434109"/>
            <a:ext cx="5861050" cy="6271492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D2F96F29-53D2-6392-67CE-CFCAE02D11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0034" y="611783"/>
            <a:ext cx="5549001" cy="12006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8000" b="0" i="0" spc="-100" baseline="0"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DBB4922B-2A70-C907-9DA0-C9FA3E2A9E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30034" y="1990145"/>
            <a:ext cx="5549001" cy="27680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698E266-8776-92A0-A9D4-3503987D43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0034" y="2756269"/>
            <a:ext cx="5549001" cy="12006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8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8FC9E6F2-CA1A-67D8-D384-85C5AC0FF6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0034" y="4134631"/>
            <a:ext cx="5549001" cy="27680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14620D3F-5326-83BD-71C7-130C766407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0034" y="4900755"/>
            <a:ext cx="5549001" cy="120068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8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93005F9-7A43-EB17-D0F6-81A575A972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30034" y="6279117"/>
            <a:ext cx="5549001" cy="27680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40765387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B34E449-1D86-5DDB-8F16-629C77EB7419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159091" y="1226041"/>
            <a:ext cx="11877333" cy="5479559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F34D2AA-4C80-3A73-5AB2-BC79C6951E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037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Titl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F34D2AA-4C80-3A73-5AB2-BC79C6951E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4B56277F-3448-F909-0ABA-427F6C9F769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7237" y="1226042"/>
            <a:ext cx="11879187" cy="5475914"/>
          </a:xfrm>
          <a:prstGeom prst="roundRect">
            <a:avLst>
              <a:gd name="adj" fmla="val 2814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8872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B34E449-1D86-5DDB-8F16-629C77EB7419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159091" y="434109"/>
            <a:ext cx="11877333" cy="6271492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</p:spTree>
    <p:extLst>
      <p:ext uri="{BB962C8B-B14F-4D97-AF65-F5344CB8AC3E}">
        <p14:creationId xmlns:p14="http://schemas.microsoft.com/office/powerpoint/2010/main" val="40219987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1A156B2A-3A7D-40BF-4CFE-A637BFD89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092" y="1248522"/>
            <a:ext cx="5861050" cy="5457078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DCBD577-0A2A-1D4A-B879-A5E5F1439D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5375" y="1248522"/>
            <a:ext cx="2523168" cy="11499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Type out image description here…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2FE4AE1-EF47-6EE5-75FD-3FFD0A995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2126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_Stud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1A156B2A-3A7D-40BF-4CFE-A637BFD89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092" y="462984"/>
            <a:ext cx="5861050" cy="6242616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DCBD577-0A2A-1D4A-B879-A5E5F1439D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5375" y="462984"/>
            <a:ext cx="2523168" cy="11499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Type out image description here…</a:t>
            </a:r>
          </a:p>
        </p:txBody>
      </p:sp>
    </p:spTree>
    <p:extLst>
      <p:ext uri="{BB962C8B-B14F-4D97-AF65-F5344CB8AC3E}">
        <p14:creationId xmlns:p14="http://schemas.microsoft.com/office/powerpoint/2010/main" val="6436360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1A156B2A-3A7D-40BF-4CFE-A637BFD89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75375" y="1248522"/>
            <a:ext cx="5861050" cy="5457078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10ADBEC-C3AA-3FA2-42FE-357BD10E35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575" y="1248522"/>
            <a:ext cx="2523168" cy="11499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Type out image description here…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C235F3-8ED2-C2F5-0F58-D6C3F0D859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563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_Stud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1A156B2A-3A7D-40BF-4CFE-A637BFD89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75375" y="462984"/>
            <a:ext cx="5861050" cy="6242616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10ADBEC-C3AA-3FA2-42FE-357BD10E35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575" y="462984"/>
            <a:ext cx="2523168" cy="11499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Type out image description here…</a:t>
            </a:r>
          </a:p>
        </p:txBody>
      </p:sp>
    </p:spTree>
    <p:extLst>
      <p:ext uri="{BB962C8B-B14F-4D97-AF65-F5344CB8AC3E}">
        <p14:creationId xmlns:p14="http://schemas.microsoft.com/office/powerpoint/2010/main" val="28548271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8E3D3896-6EF6-47D9-1600-2C7C74A3CF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5375" y="1248522"/>
            <a:ext cx="5861050" cy="3015367"/>
          </a:xfrm>
          <a:prstGeom prst="roundRect">
            <a:avLst>
              <a:gd name="adj" fmla="val 235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1A156B2A-3A7D-40BF-4CFE-A637BFD89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092" y="1248522"/>
            <a:ext cx="5861050" cy="5457078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DCBD577-0A2A-1D4A-B879-A5E5F1439D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7103" y="4419122"/>
            <a:ext cx="2523168" cy="11499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Type out image description here…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525948E-D9E3-DBC6-860B-8DB27CA583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6216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_Stud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8E3D3896-6EF6-47D9-1600-2C7C74A3CF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5375" y="462984"/>
            <a:ext cx="5861050" cy="3015367"/>
          </a:xfrm>
          <a:prstGeom prst="roundRect">
            <a:avLst>
              <a:gd name="adj" fmla="val 235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1A156B2A-3A7D-40BF-4CFE-A637BFD89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092" y="462984"/>
            <a:ext cx="5861050" cy="6242616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DCBD577-0A2A-1D4A-B879-A5E5F1439D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7103" y="3633584"/>
            <a:ext cx="2523168" cy="11499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Type out image description here…</a:t>
            </a:r>
          </a:p>
        </p:txBody>
      </p:sp>
    </p:spTree>
    <p:extLst>
      <p:ext uri="{BB962C8B-B14F-4D97-AF65-F5344CB8AC3E}">
        <p14:creationId xmlns:p14="http://schemas.microsoft.com/office/powerpoint/2010/main" val="10743179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8E3D3896-6EF6-47D9-1600-2C7C74A3CF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9092" y="1248522"/>
            <a:ext cx="5861050" cy="3015367"/>
          </a:xfrm>
          <a:prstGeom prst="roundRect">
            <a:avLst>
              <a:gd name="adj" fmla="val 235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DCBD577-0A2A-1D4A-B879-A5E5F1439D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092" y="4419122"/>
            <a:ext cx="2523168" cy="11499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Type out image description here…</a:t>
            </a:r>
          </a:p>
        </p:txBody>
      </p:sp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1A156B2A-3A7D-40BF-4CFE-A637BFD89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71858" y="1248522"/>
            <a:ext cx="5861050" cy="5457078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BE085D3-56BD-C811-7C6B-5040081D8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789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_Stud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8E3D3896-6EF6-47D9-1600-2C7C74A3CF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9092" y="462984"/>
            <a:ext cx="5861050" cy="3015367"/>
          </a:xfrm>
          <a:prstGeom prst="roundRect">
            <a:avLst>
              <a:gd name="adj" fmla="val 235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DCBD577-0A2A-1D4A-B879-A5E5F1439D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092" y="3633584"/>
            <a:ext cx="2523168" cy="11499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Type out image description here…</a:t>
            </a:r>
          </a:p>
        </p:txBody>
      </p:sp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1A156B2A-3A7D-40BF-4CFE-A637BFD89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71858" y="462984"/>
            <a:ext cx="5861050" cy="6242616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</p:spTree>
    <p:extLst>
      <p:ext uri="{BB962C8B-B14F-4D97-AF65-F5344CB8AC3E}">
        <p14:creationId xmlns:p14="http://schemas.microsoft.com/office/powerpoint/2010/main" val="7994247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8E3D3896-6EF6-47D9-1600-2C7C74A3CF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5375" y="1248522"/>
            <a:ext cx="5861050" cy="3015367"/>
          </a:xfrm>
          <a:prstGeom prst="roundRect">
            <a:avLst>
              <a:gd name="adj" fmla="val 235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1A156B2A-3A7D-40BF-4CFE-A637BFD89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092" y="1248521"/>
            <a:ext cx="5861050" cy="5457079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DCBD577-0A2A-1D4A-B879-A5E5F1439D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5375" y="4419122"/>
            <a:ext cx="2523168" cy="11499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Type out image description here…</a:t>
            </a:r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D9391818-9988-308D-D3C1-4ADFF377B8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13256" y="4419123"/>
            <a:ext cx="2523168" cy="2286478"/>
          </a:xfrm>
          <a:prstGeom prst="roundRect">
            <a:avLst>
              <a:gd name="adj" fmla="val 235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F91741E-D85A-BBC3-DC54-8FA436B30E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390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_Stud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8E3D3896-6EF6-47D9-1600-2C7C74A3CF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5375" y="462985"/>
            <a:ext cx="5861050" cy="3015367"/>
          </a:xfrm>
          <a:prstGeom prst="roundRect">
            <a:avLst>
              <a:gd name="adj" fmla="val 235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1A156B2A-3A7D-40BF-4CFE-A637BFD89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092" y="462985"/>
            <a:ext cx="5861050" cy="6242616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DCBD577-0A2A-1D4A-B879-A5E5F1439D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5375" y="3633585"/>
            <a:ext cx="2523168" cy="11499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Type out image description here…</a:t>
            </a:r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D9391818-9988-308D-D3C1-4ADFF377B8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13256" y="3633586"/>
            <a:ext cx="2523168" cy="3072014"/>
          </a:xfrm>
          <a:prstGeom prst="roundRect">
            <a:avLst>
              <a:gd name="adj" fmla="val 235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</p:spTree>
    <p:extLst>
      <p:ext uri="{BB962C8B-B14F-4D97-AF65-F5344CB8AC3E}">
        <p14:creationId xmlns:p14="http://schemas.microsoft.com/office/powerpoint/2010/main" val="28048066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Study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1A156B2A-3A7D-40BF-4CFE-A637BFD89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092" y="1248523"/>
            <a:ext cx="5861050" cy="5457078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DCBD577-0A2A-1D4A-B879-A5E5F1439D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5375" y="1248522"/>
            <a:ext cx="2523168" cy="11499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Type out image description here…</a:t>
            </a:r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78E98988-BFCF-46CA-7282-34A1B14C8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5375" y="4504648"/>
            <a:ext cx="5861050" cy="2200952"/>
          </a:xfrm>
          <a:prstGeom prst="roundRect">
            <a:avLst>
              <a:gd name="adj" fmla="val 235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FFA2C024-A8B1-5C33-2048-93575B31EC8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13256" y="1248522"/>
            <a:ext cx="2523168" cy="3100893"/>
          </a:xfrm>
          <a:prstGeom prst="roundRect">
            <a:avLst>
              <a:gd name="adj" fmla="val 235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90CC8BE-E5D5-E797-4389-98AC74ABE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860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_Study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1A156B2A-3A7D-40BF-4CFE-A637BFD89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092" y="462984"/>
            <a:ext cx="5861050" cy="6242616"/>
          </a:xfrm>
          <a:prstGeom prst="roundRect">
            <a:avLst>
              <a:gd name="adj" fmla="val 153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DCBD577-0A2A-1D4A-B879-A5E5F1439D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5375" y="462984"/>
            <a:ext cx="2523168" cy="11499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Type out image description here…</a:t>
            </a:r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78E98988-BFCF-46CA-7282-34A1B14C8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5375" y="3719110"/>
            <a:ext cx="5861050" cy="2986490"/>
          </a:xfrm>
          <a:prstGeom prst="roundRect">
            <a:avLst>
              <a:gd name="adj" fmla="val 235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FFA2C024-A8B1-5C33-2048-93575B31EC8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13256" y="462984"/>
            <a:ext cx="2523168" cy="3100893"/>
          </a:xfrm>
          <a:prstGeom prst="roundRect">
            <a:avLst>
              <a:gd name="adj" fmla="val 235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</p:spTree>
    <p:extLst>
      <p:ext uri="{BB962C8B-B14F-4D97-AF65-F5344CB8AC3E}">
        <p14:creationId xmlns:p14="http://schemas.microsoft.com/office/powerpoint/2010/main" val="2902412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ient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6634D51B-15A9-A9EB-E7CB-F38D70F99A0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8750" y="4922808"/>
            <a:ext cx="2849338" cy="178633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 lIns="144000" tIns="144000" rIns="144000" bIns="144000"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Quote goes here…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B7ECD790-557D-16AA-E757-B50668BB97F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167954" y="4922808"/>
            <a:ext cx="2849338" cy="178633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 lIns="144000" tIns="144000" rIns="144000" bIns="144000" anchor="ctr"/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  Quote goes here…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5B12C45B-DA49-FD5E-BDDC-B1B6918D792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177158" y="4922808"/>
            <a:ext cx="2849338" cy="178633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 lIns="144000" tIns="144000" rIns="144000" bIns="144000" anchor="ctr"/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  Quote goes here…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3F42643F-8CB3-3847-2349-E2CCBB2CF4A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86361" y="4922808"/>
            <a:ext cx="2849338" cy="1786338"/>
          </a:xfrm>
          <a:prstGeom prst="roundRect">
            <a:avLst>
              <a:gd name="adj" fmla="val 7563"/>
            </a:avLst>
          </a:prstGeom>
          <a:solidFill>
            <a:schemeClr val="accent1"/>
          </a:solidFill>
        </p:spPr>
        <p:txBody>
          <a:bodyPr lIns="144000" tIns="144000" rIns="144000" bIns="144000" anchor="ctr"/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  Quote goes here…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6EF8379-AECA-662C-B5F9-0C550EFD41F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59476" y="4873068"/>
            <a:ext cx="2849338" cy="129628"/>
          </a:xfrm>
          <a:prstGeom prst="round2SameRect">
            <a:avLst>
              <a:gd name="adj1" fmla="val 36107"/>
              <a:gd name="adj2" fmla="val 0"/>
            </a:avLst>
          </a:prstGeom>
          <a:solidFill>
            <a:schemeClr val="accent3"/>
          </a:solidFill>
        </p:spPr>
        <p:txBody>
          <a:bodyPr lIns="144000" tIns="144000" rIns="144000" bIns="144000"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85D6A9A3-656F-E586-2D14-7344EC6EA8C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168680" y="4873068"/>
            <a:ext cx="2849338" cy="129628"/>
          </a:xfrm>
          <a:prstGeom prst="round2SameRect">
            <a:avLst>
              <a:gd name="adj1" fmla="val 36107"/>
              <a:gd name="adj2" fmla="val 0"/>
            </a:avLst>
          </a:prstGeom>
          <a:solidFill>
            <a:schemeClr val="accent3"/>
          </a:solidFill>
        </p:spPr>
        <p:txBody>
          <a:bodyPr lIns="144000" tIns="144000" rIns="144000" bIns="144000" anchor="ctr"/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 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C15BCD25-D9AA-14F8-C238-D320263A3F4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177884" y="4873068"/>
            <a:ext cx="2849338" cy="129628"/>
          </a:xfrm>
          <a:prstGeom prst="round2SameRect">
            <a:avLst>
              <a:gd name="adj1" fmla="val 38884"/>
              <a:gd name="adj2" fmla="val 0"/>
            </a:avLst>
          </a:prstGeom>
          <a:solidFill>
            <a:schemeClr val="accent3"/>
          </a:solidFill>
        </p:spPr>
        <p:txBody>
          <a:bodyPr lIns="144000" tIns="144000" rIns="144000" bIns="144000" anchor="ctr"/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 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677ED94E-FBF0-A6B1-1126-BCAF0D958E6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187087" y="4873068"/>
            <a:ext cx="2849338" cy="129628"/>
          </a:xfrm>
          <a:prstGeom prst="round2SameRect">
            <a:avLst>
              <a:gd name="adj1" fmla="val 38884"/>
              <a:gd name="adj2" fmla="val 0"/>
            </a:avLst>
          </a:prstGeom>
          <a:solidFill>
            <a:schemeClr val="accent3"/>
          </a:solidFill>
        </p:spPr>
        <p:txBody>
          <a:bodyPr lIns="144000" tIns="144000" rIns="144000" bIns="144000" anchor="ctr"/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 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E48203A7-AF08-0556-1C2D-AEF43595808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9811" y="1200604"/>
            <a:ext cx="7437229" cy="3502032"/>
          </a:xfrm>
          <a:prstGeom prst="roundRect">
            <a:avLst>
              <a:gd name="adj" fmla="val 2988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/>
          <a:lstStyle>
            <a:lvl1pPr marL="0" indent="0" algn="ctr">
              <a:buNone/>
              <a:defRPr sz="1600"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br>
              <a:rPr lang="en-US"/>
            </a:br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60DF8F-9150-8A81-8D5F-FCA1D0254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7" y="462984"/>
            <a:ext cx="11879187" cy="620749"/>
          </a:xfrm>
          <a:prstGeom prst="rect">
            <a:avLst/>
          </a:prstGeom>
        </p:spPr>
        <p:txBody>
          <a:bodyPr lIns="0" tIns="0" rIns="720000" bIns="0"/>
          <a:lstStyle>
            <a:lvl1pPr>
              <a:defRPr sz="4000" b="0" i="0" spc="-100" baseline="0"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00D1F44-47A8-C5E5-977A-93F3F0AB5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7510" y="1202932"/>
            <a:ext cx="4264680" cy="504669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Subheading here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59AF8CC0-E9B4-133D-1242-6FF80D4A4F7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67509" y="1841503"/>
            <a:ext cx="4264680" cy="286113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>
                <a:solidFill>
                  <a:schemeClr val="tx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Body copy…</a:t>
            </a:r>
          </a:p>
        </p:txBody>
      </p:sp>
    </p:spTree>
    <p:extLst>
      <p:ext uri="{BB962C8B-B14F-4D97-AF65-F5344CB8AC3E}">
        <p14:creationId xmlns:p14="http://schemas.microsoft.com/office/powerpoint/2010/main" val="41354779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_Title_Ro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F781CFB8-900E-3BE2-5BDD-9E3B44B246E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7163" y="5218682"/>
            <a:ext cx="1483743" cy="1466443"/>
          </a:xfrm>
          <a:prstGeom prst="roundRect">
            <a:avLst>
              <a:gd name="adj" fmla="val 8691"/>
            </a:avLst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lvl1pPr marL="0" indent="0" algn="ctr">
              <a:buNone/>
              <a:defRPr sz="1050">
                <a:latin typeface="+mj-lt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image here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072C7-8EBE-115B-98E3-82F6B2250D03}"/>
              </a:ext>
            </a:extLst>
          </p:cNvPr>
          <p:cNvSpPr/>
          <p:nvPr userDrawn="1"/>
        </p:nvSpPr>
        <p:spPr>
          <a:xfrm rot="10800000">
            <a:off x="-205415" y="5246673"/>
            <a:ext cx="158749" cy="2520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AFF1C14-660E-7A93-BE31-5548A41DC2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238" y="462984"/>
            <a:ext cx="11879187" cy="1838386"/>
          </a:xfrm>
          <a:prstGeom prst="rect">
            <a:avLst/>
          </a:prstGeom>
        </p:spPr>
        <p:txBody>
          <a:bodyPr lIns="0" tIns="0" rIns="720000" bIns="0" anchor="t"/>
          <a:lstStyle>
            <a:lvl1pPr>
              <a:defRPr sz="6000" b="0" i="0" spc="-100" baseline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r>
              <a:rPr lang="en-GB"/>
              <a:t>Thank you</a:t>
            </a:r>
            <a:endParaRPr lang="en-US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3A6ADD50-3277-EFAC-BD3C-9E28196BF8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44737" y="5226366"/>
            <a:ext cx="3629940" cy="352399"/>
          </a:xfrm>
          <a:prstGeom prst="rect">
            <a:avLst/>
          </a:prstGeom>
        </p:spPr>
        <p:txBody>
          <a:bodyPr lIns="0" tIns="0" rIns="360000" bIns="0"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+mj-lt"/>
                <a:cs typeface="Poppins Medium" pitchFamily="2" charset="77"/>
              </a:defRPr>
            </a:lvl1pPr>
          </a:lstStyle>
          <a:p>
            <a:pPr lvl="0"/>
            <a:r>
              <a:rPr lang="en-US"/>
              <a:t>Name here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94DFA1E-B2ED-DCB6-6F4E-12B7A79F3A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44736" y="5729699"/>
            <a:ext cx="3629940" cy="256996"/>
          </a:xfrm>
          <a:prstGeom prst="rect">
            <a:avLst/>
          </a:prstGeom>
        </p:spPr>
        <p:txBody>
          <a:bodyPr lIns="0" tIns="0" rIns="360000" bIns="0" anchor="t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cs typeface="Poppins Medium" pitchFamily="2" charset="77"/>
              </a:defRPr>
            </a:lvl1pPr>
          </a:lstStyle>
          <a:p>
            <a:pPr lvl="0"/>
            <a:r>
              <a:rPr lang="en-US"/>
              <a:t>Role here</a:t>
            </a:r>
          </a:p>
        </p:txBody>
      </p:sp>
      <p:pic>
        <p:nvPicPr>
          <p:cNvPr id="2" name="Picture 1" descr="A black and grey logo&#10;&#10;AI-generated content may be incorrect.">
            <a:extLst>
              <a:ext uri="{FF2B5EF4-FFF2-40B4-BE49-F238E27FC236}">
                <a16:creationId xmlns:a16="http://schemas.microsoft.com/office/drawing/2014/main" id="{56C4D42F-35CA-EEED-2B4A-BCB8BC7531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576" y="123392"/>
            <a:ext cx="776078" cy="179095"/>
          </a:xfrm>
          <a:prstGeom prst="rect">
            <a:avLst/>
          </a:prstGeom>
        </p:spPr>
      </p:pic>
      <p:pic>
        <p:nvPicPr>
          <p:cNvPr id="5" name="Picture 4" descr="A black and grey logo&#10;&#10;AI-generated content may be incorrect.">
            <a:extLst>
              <a:ext uri="{FF2B5EF4-FFF2-40B4-BE49-F238E27FC236}">
                <a16:creationId xmlns:a16="http://schemas.microsoft.com/office/drawing/2014/main" id="{96CD1F55-6162-A385-257E-6FB1C0C6F2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92047" r="2860" b="-1"/>
          <a:stretch>
            <a:fillRect/>
          </a:stretch>
        </p:blipFill>
        <p:spPr>
          <a:xfrm>
            <a:off x="10580354" y="138113"/>
            <a:ext cx="1456070" cy="12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7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10CD20-8012-A0C5-C62A-DD6145A5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5" y="414068"/>
            <a:ext cx="11880850" cy="10689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D1992-C221-87F5-20E1-ACE1207FB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75" y="1617922"/>
            <a:ext cx="11880850" cy="50876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060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693" r:id="rId2"/>
    <p:sldLayoutId id="2147483718" r:id="rId3"/>
    <p:sldLayoutId id="2147483694" r:id="rId4"/>
    <p:sldLayoutId id="2147483719" r:id="rId5"/>
    <p:sldLayoutId id="2147483704" r:id="rId6"/>
    <p:sldLayoutId id="2147483663" r:id="rId7"/>
    <p:sldLayoutId id="2147483665" r:id="rId8"/>
    <p:sldLayoutId id="2147483734" r:id="rId9"/>
    <p:sldLayoutId id="2147483735" r:id="rId10"/>
    <p:sldLayoutId id="2147483710" r:id="rId11"/>
    <p:sldLayoutId id="2147483730" r:id="rId12"/>
    <p:sldLayoutId id="2147483706" r:id="rId13"/>
    <p:sldLayoutId id="2147483689" r:id="rId14"/>
    <p:sldLayoutId id="2147483674" r:id="rId15"/>
    <p:sldLayoutId id="2147483675" r:id="rId16"/>
    <p:sldLayoutId id="2147483677" r:id="rId17"/>
    <p:sldLayoutId id="2147483709" r:id="rId18"/>
    <p:sldLayoutId id="2147483696" r:id="rId19"/>
    <p:sldLayoutId id="2147483715" r:id="rId20"/>
    <p:sldLayoutId id="2147483717" r:id="rId21"/>
    <p:sldLayoutId id="2147483731" r:id="rId22"/>
    <p:sldLayoutId id="2147483733" r:id="rId23"/>
    <p:sldLayoutId id="2147483732" r:id="rId24"/>
    <p:sldLayoutId id="2147483695" r:id="rId25"/>
    <p:sldLayoutId id="2147483686" r:id="rId26"/>
    <p:sldLayoutId id="2147483684" r:id="rId27"/>
    <p:sldLayoutId id="2147483699" r:id="rId28"/>
    <p:sldLayoutId id="2147483698" r:id="rId29"/>
    <p:sldLayoutId id="2147483697" r:id="rId30"/>
    <p:sldLayoutId id="2147483685" r:id="rId31"/>
    <p:sldLayoutId id="2147483667" r:id="rId32"/>
    <p:sldLayoutId id="2147483691" r:id="rId33"/>
    <p:sldLayoutId id="2147483664" r:id="rId34"/>
    <p:sldLayoutId id="2147483690" r:id="rId35"/>
    <p:sldLayoutId id="2147483682" r:id="rId36"/>
    <p:sldLayoutId id="2147483703" r:id="rId37"/>
    <p:sldLayoutId id="2147483702" r:id="rId38"/>
    <p:sldLayoutId id="2147483701" r:id="rId39"/>
    <p:sldLayoutId id="2147483700" r:id="rId40"/>
    <p:sldLayoutId id="2147483705" r:id="rId41"/>
    <p:sldLayoutId id="2147483729" r:id="rId42"/>
    <p:sldLayoutId id="2147483736" r:id="rId43"/>
    <p:sldLayoutId id="2147483707" r:id="rId44"/>
    <p:sldLayoutId id="2147483692" r:id="rId45"/>
    <p:sldLayoutId id="2147483661" r:id="rId46"/>
    <p:sldLayoutId id="2147483708" r:id="rId47"/>
    <p:sldLayoutId id="2147483716" r:id="rId48"/>
    <p:sldLayoutId id="2147483668" r:id="rId49"/>
    <p:sldLayoutId id="2147483669" r:id="rId50"/>
    <p:sldLayoutId id="2147483721" r:id="rId51"/>
    <p:sldLayoutId id="2147483670" r:id="rId52"/>
    <p:sldLayoutId id="2147483722" r:id="rId53"/>
    <p:sldLayoutId id="2147483671" r:id="rId54"/>
    <p:sldLayoutId id="2147483723" r:id="rId55"/>
    <p:sldLayoutId id="2147483672" r:id="rId56"/>
    <p:sldLayoutId id="2147483724" r:id="rId57"/>
    <p:sldLayoutId id="2147483687" r:id="rId58"/>
    <p:sldLayoutId id="2147483725" r:id="rId59"/>
    <p:sldLayoutId id="2147483688" r:id="rId60"/>
    <p:sldLayoutId id="2147483726" r:id="rId61"/>
    <p:sldLayoutId id="2147483727" r:id="rId62"/>
    <p:sldLayoutId id="2147483683" r:id="rId6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-217488" algn="l" defTabSz="914400" rtl="0" eaLnBrk="1" latinLnBrk="0" hangingPunct="1">
        <a:lnSpc>
          <a:spcPct val="120000"/>
        </a:lnSpc>
        <a:spcBef>
          <a:spcPts val="1000"/>
        </a:spcBef>
        <a:spcAft>
          <a:spcPts val="300"/>
        </a:spcAft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20000"/>
        </a:lnSpc>
        <a:spcBef>
          <a:spcPts val="500"/>
        </a:spcBef>
        <a:spcAft>
          <a:spcPts val="300"/>
        </a:spcAft>
        <a:buFont typeface="System Font Regular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2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000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300"/>
        </a:spcAft>
        <a:buFont typeface="System Font Regular"/>
        <a:buChar char="-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180000" algn="l" defTabSz="914400" rtl="0" eaLnBrk="1" latinLnBrk="0" hangingPunct="1">
        <a:lnSpc>
          <a:spcPct val="12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6" userDrawn="1">
          <p15:clr>
            <a:srgbClr val="F26B43"/>
          </p15:clr>
        </p15:guide>
        <p15:guide id="2" pos="98" userDrawn="1">
          <p15:clr>
            <a:srgbClr val="F26B43"/>
          </p15:clr>
        </p15:guide>
        <p15:guide id="3" pos="7582" userDrawn="1">
          <p15:clr>
            <a:srgbClr val="F26B43"/>
          </p15:clr>
        </p15:guide>
        <p15:guide id="4" orient="horz" pos="4224" userDrawn="1">
          <p15:clr>
            <a:srgbClr val="F26B43"/>
          </p15:clr>
        </p15:guide>
        <p15:guide id="5" orient="horz" pos="159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&amp;f=1&amp;nofb=1&amp;ipt=a5ede3d9d0e34c978150990908838a2654b418eaa99513fe089c30f559bcc774&amp;ipo=images"/><Relationship Id="rId3" Type="http://schemas.openxmlformats.org/officeDocument/2006/relationships/image" Target="../media/image10.png"/><Relationship Id="rId7" Type="http://schemas.openxmlformats.org/officeDocument/2006/relationships/image" Target="../media/image14.jpg&amp;f=1&amp;nofb=1&amp;ipt=6b19f786181dfab5ba491cdbbc02bfdd0138b183541bfeb575cf02c1b6f97ee4&amp;ipo=images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&amp;f=1&amp;nofb=1&amp;ipt=f2496b0177f41ca8f3ec8574f48df1404573dbfd6c410655ef1a25063d48770f&amp;ipo=images"/><Relationship Id="rId5" Type="http://schemas.openxmlformats.org/officeDocument/2006/relationships/image" Target="../media/image12.jpg&amp;f=1&amp;nofb=1&amp;ipt=d74a89c6de6ef1a38f9da3b9d11662eb2b1942f03c6c22544fbfae4dfaa27d0b&amp;ipo=images"/><Relationship Id="rId10" Type="http://schemas.openxmlformats.org/officeDocument/2006/relationships/image" Target="../media/image17.gif&amp;f=1&amp;nofb=1&amp;ipt=6e5c2e3fcd2ede4192a76683d6cc2e223b8d0b2dd4f8f413e02a76e6bd746e39&amp;ipo=images"/><Relationship Id="rId4" Type="http://schemas.openxmlformats.org/officeDocument/2006/relationships/image" Target="../media/image11.jpg"/><Relationship Id="rId9" Type="http://schemas.openxmlformats.org/officeDocument/2006/relationships/image" Target="../media/image16.jpg&amp;f=1&amp;nofb=1&amp;ipt=535f177ff44f6cd0dc5843c363367b1797f3836b0f860c35bdbba656c65b16ff&amp;ipo=images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&amp;f=1&amp;nofb=1&amp;ipt=2adf641ff68f17678d8b030f38dd03d0c8bb940bcfafd03d8f03db3a4134b349&amp;ipo=image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DB52-99E5-38E2-B860-3F35CEAF3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64" y="5230769"/>
            <a:ext cx="11151705" cy="1180769"/>
          </a:xfrm>
        </p:spPr>
        <p:txBody>
          <a:bodyPr/>
          <a:lstStyle/>
          <a:p>
            <a:r>
              <a:rPr lang="en-US" sz="5400" dirty="0"/>
              <a:t>Escape From Figma Island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A16B6-844B-38D0-144E-B00B66A3EA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5164" y="4725067"/>
            <a:ext cx="2654705" cy="287607"/>
          </a:xfrm>
        </p:spPr>
        <p:txBody>
          <a:bodyPr/>
          <a:lstStyle/>
          <a:p>
            <a:r>
              <a:rPr lang="en-US" dirty="0"/>
              <a:t>UX Brighton - 6</a:t>
            </a:r>
            <a:r>
              <a:rPr lang="en-US" baseline="30000" dirty="0"/>
              <a:t>th</a:t>
            </a:r>
            <a:r>
              <a:rPr lang="en-US" dirty="0"/>
              <a:t> November 2026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C137C7D-17B8-4CA5-D3C7-CC7B4E51CDB6}"/>
              </a:ext>
            </a:extLst>
          </p:cNvPr>
          <p:cNvSpPr txBox="1">
            <a:spLocks/>
          </p:cNvSpPr>
          <p:nvPr/>
        </p:nvSpPr>
        <p:spPr>
          <a:xfrm>
            <a:off x="245164" y="6122732"/>
            <a:ext cx="11701669" cy="118076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spc="-100" baseline="0">
                <a:solidFill>
                  <a:schemeClr val="bg1"/>
                </a:solidFill>
                <a:latin typeface="+mj-lt"/>
                <a:ea typeface="+mj-ea"/>
                <a:cs typeface="Poppins Medium" pitchFamily="2" charset="77"/>
              </a:defRPr>
            </a:lvl1pPr>
          </a:lstStyle>
          <a:p>
            <a:r>
              <a:rPr lang="en-US" sz="3200" dirty="0">
                <a:solidFill>
                  <a:schemeClr val="bg2"/>
                </a:solidFill>
              </a:rPr>
              <a:t>Why and how to start designing in code again</a:t>
            </a:r>
          </a:p>
        </p:txBody>
      </p:sp>
    </p:spTree>
    <p:extLst>
      <p:ext uri="{BB962C8B-B14F-4D97-AF65-F5344CB8AC3E}">
        <p14:creationId xmlns:p14="http://schemas.microsoft.com/office/powerpoint/2010/main" val="2567305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03DF75-4205-1205-4C31-DB6598E1A51A}"/>
              </a:ext>
            </a:extLst>
          </p:cNvPr>
          <p:cNvSpPr txBox="1"/>
          <p:nvPr/>
        </p:nvSpPr>
        <p:spPr>
          <a:xfrm>
            <a:off x="135774" y="683317"/>
            <a:ext cx="11920451" cy="36933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How we ended up on Figma Island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Designers can work in code again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A side project is the best way to learn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Five tips for working in code with AI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Closing thoughts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0228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2CE05-4EA7-D23E-C812-33C73DB05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C2347B-20D4-3430-61D0-3D17922E6909}"/>
              </a:ext>
            </a:extLst>
          </p:cNvPr>
          <p:cNvSpPr txBox="1"/>
          <p:nvPr/>
        </p:nvSpPr>
        <p:spPr>
          <a:xfrm>
            <a:off x="135774" y="683317"/>
            <a:ext cx="11920451" cy="36933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latin typeface="+mj-lt"/>
              </a:rPr>
              <a:t>How we ended up on Figma Island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Designers can work in code again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A side project is the best way to learn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Five tips for working in code with AI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Closing thoughts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3195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33D0A-2E76-E24F-81EA-566D64794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C3C8083-4E3D-5DAC-6BBD-CC95BDE911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83" b="33467"/>
          <a:stretch>
            <a:fillRect/>
          </a:stretch>
        </p:blipFill>
        <p:spPr>
          <a:xfrm>
            <a:off x="2412102" y="898202"/>
            <a:ext cx="7367795" cy="55976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3C6E15-ACEA-BB6F-A29E-75D5AE412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year was 2005…</a:t>
            </a:r>
          </a:p>
        </p:txBody>
      </p:sp>
    </p:spTree>
    <p:extLst>
      <p:ext uri="{BB962C8B-B14F-4D97-AF65-F5344CB8AC3E}">
        <p14:creationId xmlns:p14="http://schemas.microsoft.com/office/powerpoint/2010/main" val="141133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AF6D9-EBF2-B80C-3E83-60CC00E3E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DAC18E-D461-A595-31C5-243B6DD12E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74117" y="3594538"/>
            <a:ext cx="5989003" cy="42754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20264D-1D69-6C6A-75B9-B7C55AB68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7558" y="362606"/>
            <a:ext cx="5989002" cy="42754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526C22-D535-41A6-6DF7-45F242DDD4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087" y="2327509"/>
            <a:ext cx="2373030" cy="2835697"/>
          </a:xfrm>
          <a:prstGeom prst="rect">
            <a:avLst/>
          </a:prstGeom>
        </p:spPr>
      </p:pic>
      <p:pic>
        <p:nvPicPr>
          <p:cNvPr id="13" name="Picture 12" descr="Content Strategy for the Web, 2nd Edition: Halvorson, Kristina, Rach ...">
            <a:extLst>
              <a:ext uri="{FF2B5EF4-FFF2-40B4-BE49-F238E27FC236}">
                <a16:creationId xmlns:a16="http://schemas.microsoft.com/office/drawing/2014/main" id="{9B6989B6-F346-3C3C-37A7-E85A5AB754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1087" y="5327827"/>
            <a:ext cx="2373030" cy="3080775"/>
          </a:xfrm>
          <a:prstGeom prst="rect">
            <a:avLst/>
          </a:prstGeom>
        </p:spPr>
      </p:pic>
      <p:pic>
        <p:nvPicPr>
          <p:cNvPr id="15" name="Picture 14" descr="Web Standards Solutions: The Markup and Style Handbook (Pioneering ...">
            <a:extLst>
              <a:ext uri="{FF2B5EF4-FFF2-40B4-BE49-F238E27FC236}">
                <a16:creationId xmlns:a16="http://schemas.microsoft.com/office/drawing/2014/main" id="{27F22F4E-AC81-B2FE-6D12-F5A1DE93FE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1308" y="4638064"/>
            <a:ext cx="2373030" cy="2930375"/>
          </a:xfrm>
          <a:prstGeom prst="rect">
            <a:avLst/>
          </a:prstGeom>
        </p:spPr>
      </p:pic>
      <p:pic>
        <p:nvPicPr>
          <p:cNvPr id="18" name="Picture 17" descr="The CSS Anthology : 101 Essential Tips, Tricks, and Hacks by Andrew ...">
            <a:extLst>
              <a:ext uri="{FF2B5EF4-FFF2-40B4-BE49-F238E27FC236}">
                <a16:creationId xmlns:a16="http://schemas.microsoft.com/office/drawing/2014/main" id="{1BCAC82F-ABA0-B222-C7A2-29F68B8125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529" y="4638064"/>
            <a:ext cx="2373030" cy="3042346"/>
          </a:xfrm>
          <a:prstGeom prst="rect">
            <a:avLst/>
          </a:prstGeom>
        </p:spPr>
      </p:pic>
      <p:pic>
        <p:nvPicPr>
          <p:cNvPr id="19" name="Picture 18" descr="Web Form Design: Filling in the Blanks by Luke Wroblewski | Goodreads">
            <a:extLst>
              <a:ext uri="{FF2B5EF4-FFF2-40B4-BE49-F238E27FC236}">
                <a16:creationId xmlns:a16="http://schemas.microsoft.com/office/drawing/2014/main" id="{52B98A37-6813-B5C5-B2BE-EFAB57FF4C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2839" y="-279112"/>
            <a:ext cx="2373030" cy="3794823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20" name="Picture 19" descr="Designing with Web Standards: Amazon.co.uk: Zeldman, Jeffrey ...">
            <a:extLst>
              <a:ext uri="{FF2B5EF4-FFF2-40B4-BE49-F238E27FC236}">
                <a16:creationId xmlns:a16="http://schemas.microsoft.com/office/drawing/2014/main" id="{15FD7DA0-166F-5F81-0B6B-FB26DA278F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42261" y="448426"/>
            <a:ext cx="2395003" cy="3067285"/>
          </a:xfrm>
          <a:prstGeom prst="rect">
            <a:avLst/>
          </a:prstGeom>
        </p:spPr>
      </p:pic>
      <p:pic>
        <p:nvPicPr>
          <p:cNvPr id="22" name="Picture 21" descr="Bulletproof Web Design By Dan Cederholm (Thanks Javier Julio!)">
            <a:extLst>
              <a:ext uri="{FF2B5EF4-FFF2-40B4-BE49-F238E27FC236}">
                <a16:creationId xmlns:a16="http://schemas.microsoft.com/office/drawing/2014/main" id="{68D9E3DC-0B6D-6175-363E-E63949E8DD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1087" y="-653879"/>
            <a:ext cx="2351982" cy="282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18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D507A8-A56C-26ED-36B4-0F8E50A15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53A8DC-5325-1FC6-85FA-AB7FEF4DD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25" y="252015"/>
            <a:ext cx="10884350" cy="635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99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F0E34-A9DE-0B38-9499-7FBA37779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A61B8-201B-268F-E26E-E0C9D5F63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then things got complicated…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34CE7E-4FCA-9CCC-1F8E-A11F4FB5B8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73" r="5044"/>
          <a:stretch>
            <a:fillRect/>
          </a:stretch>
        </p:blipFill>
        <p:spPr>
          <a:xfrm>
            <a:off x="6096000" y="1618591"/>
            <a:ext cx="5938763" cy="4355225"/>
          </a:xfrm>
          <a:prstGeom prst="rect">
            <a:avLst/>
          </a:prstGeom>
        </p:spPr>
      </p:pic>
      <p:pic>
        <p:nvPicPr>
          <p:cNvPr id="4" name="Picture 3" descr="20 years ago: AJAX revolutionizes web development | heise online">
            <a:extLst>
              <a:ext uri="{FF2B5EF4-FFF2-40B4-BE49-F238E27FC236}">
                <a16:creationId xmlns:a16="http://schemas.microsoft.com/office/drawing/2014/main" id="{97436795-8FB3-0045-B648-82E410A53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37" y="1618591"/>
            <a:ext cx="5806966" cy="435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88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8981A-3F27-6393-ACF0-B58142D7C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C62D-4E2D-1945-5A67-F32002444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in the abstract again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F3157E-BF8B-6B89-8CE7-C2216498C4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950"/>
          <a:stretch>
            <a:fillRect/>
          </a:stretch>
        </p:blipFill>
        <p:spPr>
          <a:xfrm>
            <a:off x="157237" y="4754449"/>
            <a:ext cx="5831643" cy="38294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39CB3A-CC7B-4B9D-A07A-C20C0EBB6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120" y="1243012"/>
            <a:ext cx="5831643" cy="3352156"/>
          </a:xfrm>
          <a:prstGeom prst="rect">
            <a:avLst/>
          </a:prstGeom>
        </p:spPr>
      </p:pic>
      <p:pic>
        <p:nvPicPr>
          <p:cNvPr id="5" name="Picture 4" descr="Photoshop for web design - discover new">
            <a:extLst>
              <a:ext uri="{FF2B5EF4-FFF2-40B4-BE49-F238E27FC236}">
                <a16:creationId xmlns:a16="http://schemas.microsoft.com/office/drawing/2014/main" id="{2363D0D0-9B26-8357-CD6B-425E295768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544" b="1431"/>
          <a:stretch>
            <a:fillRect/>
          </a:stretch>
        </p:blipFill>
        <p:spPr>
          <a:xfrm>
            <a:off x="157237" y="1243013"/>
            <a:ext cx="5831643" cy="3352156"/>
          </a:xfrm>
          <a:prstGeom prst="rect">
            <a:avLst/>
          </a:prstGeom>
        </p:spPr>
      </p:pic>
      <p:pic>
        <p:nvPicPr>
          <p:cNvPr id="6" name="Picture 5" descr="UI design tool &quot;Sketch&quot; for Mac | Information dissemination media for  research and development TEGAKARI">
            <a:extLst>
              <a:ext uri="{FF2B5EF4-FFF2-40B4-BE49-F238E27FC236}">
                <a16:creationId xmlns:a16="http://schemas.microsoft.com/office/drawing/2014/main" id="{62F105C6-669E-9628-3CF2-C8B52FC9DC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257"/>
          <a:stretch>
            <a:fillRect/>
          </a:stretch>
        </p:blipFill>
        <p:spPr>
          <a:xfrm>
            <a:off x="6203119" y="4754447"/>
            <a:ext cx="5831643" cy="365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90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8C9F5-5168-D22D-1AB5-9573A7FE8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31CD43-A98C-E30A-14D6-8D3EA09B27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2" t="4058" r="4022" b="41063"/>
          <a:stretch>
            <a:fillRect/>
          </a:stretch>
        </p:blipFill>
        <p:spPr>
          <a:xfrm>
            <a:off x="2491409" y="1162347"/>
            <a:ext cx="7493456" cy="5556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C555FE-4E4D-1FCD-40D3-5B2026760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Stranded on Figma Island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EFED7F-E902-1D78-50FA-822E8BAF5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40982">
            <a:off x="5684762" y="4889349"/>
            <a:ext cx="241905" cy="2449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8AE49C-713D-6E2F-2A2D-46A2733DE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40982">
            <a:off x="5058229" y="4449082"/>
            <a:ext cx="241905" cy="2449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C4A7ED-CCB2-8701-304A-C7B006B34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40982">
            <a:off x="7073294" y="4364416"/>
            <a:ext cx="241905" cy="2449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752D2E-3411-241C-4671-5BC76AB7B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40982">
            <a:off x="5828027" y="4822612"/>
            <a:ext cx="241905" cy="2449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DCD6B7-14A2-6F30-7B2B-B964BA89B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40982">
            <a:off x="6573762" y="4131229"/>
            <a:ext cx="241905" cy="2449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25C10D-563B-D18A-DDA1-EF735C3C8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40982">
            <a:off x="4920343" y="4527697"/>
            <a:ext cx="241905" cy="24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6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08F4F-A11A-8152-66AE-A9B262281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F03F159-416C-96AB-8A80-3BC2DA9B6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0" y="0"/>
            <a:ext cx="8868529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95434D-98AE-AAEC-9032-ECB8BEE9E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5814" y="3892595"/>
            <a:ext cx="144898" cy="26397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0A3C171-3D6F-9B08-A79C-A78995E27B57}"/>
              </a:ext>
            </a:extLst>
          </p:cNvPr>
          <p:cNvGrpSpPr/>
          <p:nvPr/>
        </p:nvGrpSpPr>
        <p:grpSpPr>
          <a:xfrm>
            <a:off x="4274301" y="5394938"/>
            <a:ext cx="597661" cy="592203"/>
            <a:chOff x="4274301" y="5394938"/>
            <a:chExt cx="597661" cy="59220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4720A54-A5A2-0E03-272E-BADB9CE49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74301" y="5394938"/>
              <a:ext cx="597661" cy="59220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CAE4B03-039A-DC13-EBC1-710AE99A7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66151" y="5651579"/>
              <a:ext cx="165705" cy="16782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41ADF8C-24F8-F893-63F6-B739BA094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2974" y="3865163"/>
            <a:ext cx="144898" cy="2639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2D49A1-746D-782C-A6AA-63211D801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4122" y="3988607"/>
            <a:ext cx="144898" cy="26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88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.00069 C 0.01003 -0.01296 0.02044 -0.02616 0.03451 -0.03542 C 0.04896 -0.04514 0.06471 -0.05301 0.08568 -0.05718 C 0.10638 -0.06111 0.13685 -0.05417 0.15938 -0.0588 C 0.18177 -0.06319 0.20352 -0.07107 0.22018 -0.08357 C 0.23672 -0.09583 0.25039 -0.12037 0.25898 -0.13472 C 0.26745 -0.14907 0.26966 -0.15972 0.27214 -0.16991 " pathEditMode="relative" rAng="0" ptsTypes="AAAAAAA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07" y="-8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472FE-7802-4BC9-2CCD-90DCCEF91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AE3C9A-9321-F2B2-94E2-8E0BC4D082EF}"/>
              </a:ext>
            </a:extLst>
          </p:cNvPr>
          <p:cNvSpPr txBox="1"/>
          <p:nvPr/>
        </p:nvSpPr>
        <p:spPr>
          <a:xfrm>
            <a:off x="135774" y="683317"/>
            <a:ext cx="11920451" cy="36933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How we ended up on Figma Island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latin typeface="+mj-lt"/>
              </a:rPr>
              <a:t>Designers can work in code again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A side project is the best way to learn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Five tips for working in code with AI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Closing thoughts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017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1A536-7E93-68EB-C95B-257BDB788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8EE77-1124-9957-C8C9-209989BB3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7" y="462984"/>
            <a:ext cx="12463610" cy="620749"/>
          </a:xfrm>
        </p:spPr>
        <p:txBody>
          <a:bodyPr/>
          <a:lstStyle/>
          <a:p>
            <a:r>
              <a:rPr lang="en-US" dirty="0"/>
              <a:t>Old ways of working don’t make sense anymore</a:t>
            </a:r>
          </a:p>
        </p:txBody>
      </p:sp>
      <p:pic>
        <p:nvPicPr>
          <p:cNvPr id="3" name="Picture 2" descr="How vibe engineering will turn the product design process (and tooling) upside down">
            <a:extLst>
              <a:ext uri="{FF2B5EF4-FFF2-40B4-BE49-F238E27FC236}">
                <a16:creationId xmlns:a16="http://schemas.microsoft.com/office/drawing/2014/main" id="{37B2DAD7-E635-DEAC-1172-C7487A999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1173" y="1511591"/>
            <a:ext cx="7929653" cy="497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812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B9BD2-C2B8-DE4B-2344-E398DE432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1568FA-8CF7-D383-7DF4-71C09E47E7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23" t="30736" r="13671" b="1041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046E4D-4BDE-2A38-10B0-B7776E771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787" y="2057401"/>
            <a:ext cx="681132" cy="674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3ABE20-B043-8BBA-9716-B92D6AF8B6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7480" y="1090128"/>
            <a:ext cx="144898" cy="2639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CF768F-AA13-55CD-BD96-11AF6F05B7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2280" y="1022395"/>
            <a:ext cx="144898" cy="2639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C55208-CB57-0351-553B-20B0D91A09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147" y="1869062"/>
            <a:ext cx="144898" cy="2639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4C8785-3E23-4DCB-0284-8C69A5F3D0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4147" y="2258529"/>
            <a:ext cx="144898" cy="26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42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B29BF-3455-FD80-816D-5BFD7D054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62168-6F82-134A-0B33-82449BA6C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7" y="462984"/>
            <a:ext cx="12297230" cy="620749"/>
          </a:xfrm>
        </p:spPr>
        <p:txBody>
          <a:bodyPr/>
          <a:lstStyle/>
          <a:p>
            <a:r>
              <a:rPr lang="en-US" dirty="0"/>
              <a:t>Lovable, Figma Make, etc. are a local maxima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7F87D3-5D4E-5F8A-578D-C9824B976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083" y="1083733"/>
            <a:ext cx="7217833" cy="577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2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7B86F-E38F-2E97-EFAD-64B947F7C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C13694-60D5-7846-858A-10E19CD57A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52" t="17060" r="6042" b="24089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EAD8A1-8893-0C26-E4D8-C3429C33B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146" y="2409998"/>
            <a:ext cx="289478" cy="52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80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22A65-CF48-DAA4-E6B0-12CEA77CE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FF0E80-CDB0-7835-F578-4FD35B8808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52" t="17060" r="6042" b="24089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9CABBE-636D-3440-95A9-D20B9C826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017" y="1378260"/>
            <a:ext cx="284994" cy="5192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D32241-5699-DC8C-21C2-9F13139F37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9467" y="2128101"/>
            <a:ext cx="2590799" cy="209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92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CF4E9-FB14-F62F-130F-0E090E5DD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8FC2D-827F-47AF-5701-E4ADCDA5D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7" y="462984"/>
            <a:ext cx="12034763" cy="620749"/>
          </a:xfrm>
        </p:spPr>
        <p:txBody>
          <a:bodyPr/>
          <a:lstStyle/>
          <a:p>
            <a:r>
              <a:rPr lang="en-US" dirty="0"/>
              <a:t>Designers are starting to work in code (again)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79C85A-3263-CB13-3C38-566EE722F0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268" y="1641375"/>
            <a:ext cx="5703081" cy="396219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4467E9-A13F-7213-7D29-35049C6C5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917976"/>
            <a:ext cx="5735958" cy="3614293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1444508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E37A8-9EDB-3E9E-45CB-48DED8276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0083A82-C9F4-4B43-871D-252D67DB0370}"/>
              </a:ext>
            </a:extLst>
          </p:cNvPr>
          <p:cNvSpPr txBox="1"/>
          <p:nvPr/>
        </p:nvSpPr>
        <p:spPr>
          <a:xfrm>
            <a:off x="135774" y="683317"/>
            <a:ext cx="11920451" cy="36933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How we ended up on Figma Island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Designers can work in code again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latin typeface="+mj-lt"/>
              </a:rPr>
              <a:t>A side project is the best way to learn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Five tips for working in code with AI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Closing thoughts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9421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5FBC5-FD48-E7DF-4C3C-6FECD36D0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28AF5-C8F0-1551-58D1-BADDABFE6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7" y="462984"/>
            <a:ext cx="12034763" cy="620749"/>
          </a:xfrm>
        </p:spPr>
        <p:txBody>
          <a:bodyPr/>
          <a:lstStyle/>
          <a:p>
            <a:r>
              <a:rPr lang="en-US" dirty="0"/>
              <a:t>A side project is the best way to learn by doing</a:t>
            </a:r>
          </a:p>
        </p:txBody>
      </p:sp>
      <p:pic>
        <p:nvPicPr>
          <p:cNvPr id="2050" name="Picture 2" descr="It’s never been easier to learn by doing">
            <a:extLst>
              <a:ext uri="{FF2B5EF4-FFF2-40B4-BE49-F238E27FC236}">
                <a16:creationId xmlns:a16="http://schemas.microsoft.com/office/drawing/2014/main" id="{DF95AC87-1D72-F8C6-9B46-6283E20A8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2864" y="1362300"/>
            <a:ext cx="8386272" cy="514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593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2B797-15E7-24AD-26C6-6FFC5321A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F16F6-DEE2-DE14-BFF3-70D3ECE9C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Reddit scraper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91FA872-3240-291F-D4EC-C701F6ADA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6633" y="937584"/>
            <a:ext cx="9038733" cy="705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081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2AFB6-56A6-AD79-5DA7-5D9E93636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80614-A366-D2D0-A0A0-C5922A2B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 – school email assistant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37C015-2C00-FE55-7951-8C3D4A5EBF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9086" y="1083733"/>
            <a:ext cx="8593828" cy="660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63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44F23-0676-3F2E-6637-A3D8C8491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5B859-0CBF-B90E-AFC7-9C74A2DD9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Pegs Out – will my laundry dry outside today?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31B57B-FD18-3BD5-C1F1-D1A446847F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916"/>
          <a:stretch>
            <a:fillRect/>
          </a:stretch>
        </p:blipFill>
        <p:spPr>
          <a:xfrm>
            <a:off x="2952807" y="1456661"/>
            <a:ext cx="2822295" cy="54013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0F26F6-B4E2-BEDC-3ED9-8327832032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916"/>
          <a:stretch>
            <a:fillRect/>
          </a:stretch>
        </p:blipFill>
        <p:spPr>
          <a:xfrm>
            <a:off x="6080870" y="1456661"/>
            <a:ext cx="2822295" cy="54013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EEBAF5-2DC1-A5D9-4981-428EFD6F5E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079"/>
          <a:stretch>
            <a:fillRect/>
          </a:stretch>
        </p:blipFill>
        <p:spPr>
          <a:xfrm>
            <a:off x="9208932" y="1456661"/>
            <a:ext cx="2827492" cy="54013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A8968B-DAAA-C64A-8627-19B58E8966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576" y="1456661"/>
            <a:ext cx="2491463" cy="5401340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1608242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EA940-24ED-167D-BBD2-FC67749ED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E9D5-300B-A910-3CDA-A50EADFD4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7" y="462984"/>
            <a:ext cx="11879187" cy="620749"/>
          </a:xfrm>
        </p:spPr>
        <p:txBody>
          <a:bodyPr/>
          <a:lstStyle/>
          <a:p>
            <a:r>
              <a:rPr lang="en-US" dirty="0"/>
              <a:t>Pills In – medication app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8B598C-110F-FAE0-A207-26AEC894CF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916"/>
          <a:stretch>
            <a:fillRect/>
          </a:stretch>
        </p:blipFill>
        <p:spPr>
          <a:xfrm>
            <a:off x="2952807" y="1456661"/>
            <a:ext cx="2822295" cy="54013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DF2AD5-A0A8-72EF-3CC4-A6664FF6D2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144" b="772"/>
          <a:stretch>
            <a:fillRect/>
          </a:stretch>
        </p:blipFill>
        <p:spPr>
          <a:xfrm>
            <a:off x="6080870" y="1456661"/>
            <a:ext cx="2822295" cy="54013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CA80CF-A437-04CD-330C-6D55EF89B9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077"/>
          <a:stretch>
            <a:fillRect/>
          </a:stretch>
        </p:blipFill>
        <p:spPr>
          <a:xfrm>
            <a:off x="9208932" y="1456661"/>
            <a:ext cx="2827492" cy="54013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8739C7-4F02-5C40-9EA7-3F5F901086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55576" y="1461568"/>
            <a:ext cx="2491463" cy="5391525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480379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B5DD0-5D2E-AE50-7436-852910176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BD2BE-6F9E-A5DA-5A9A-90736CAB5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 Club Manager – athletics game (WIP)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63434E-D39C-1D4F-93DF-A96DD583E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7" y="1298713"/>
            <a:ext cx="2562144" cy="55592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CD2A89-EFF2-946C-E654-37E5D6C3AC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17" b="21744"/>
          <a:stretch>
            <a:fillRect/>
          </a:stretch>
        </p:blipFill>
        <p:spPr>
          <a:xfrm>
            <a:off x="2872408" y="1298714"/>
            <a:ext cx="9164015" cy="555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290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C52A9-3684-31AE-0D22-8894CB20E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B875F-4FA9-C2CE-9573-42896F71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a side project, you are the team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370FF2-2B28-A61E-F6C5-F6BCB81AF1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7976" y="1766191"/>
            <a:ext cx="2956048" cy="447106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607B207-B90E-4657-76D8-1BEE1C4BE4FA}"/>
              </a:ext>
            </a:extLst>
          </p:cNvPr>
          <p:cNvSpPr txBox="1">
            <a:spLocks/>
          </p:cNvSpPr>
          <p:nvPr/>
        </p:nvSpPr>
        <p:spPr>
          <a:xfrm>
            <a:off x="3246908" y="2236335"/>
            <a:ext cx="1917759" cy="46220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00" baseline="0">
                <a:solidFill>
                  <a:schemeClr val="tx1"/>
                </a:solidFill>
                <a:latin typeface="+mj-lt"/>
                <a:ea typeface="+mj-ea"/>
                <a:cs typeface="Poppins Medium" pitchFamily="2" charset="77"/>
              </a:defRPr>
            </a:lvl1pPr>
          </a:lstStyle>
          <a:p>
            <a:r>
              <a:rPr lang="en-US" sz="2800" dirty="0"/>
              <a:t>Research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D5BAADA-A760-C52C-925D-D96C6250BF24}"/>
              </a:ext>
            </a:extLst>
          </p:cNvPr>
          <p:cNvSpPr txBox="1">
            <a:spLocks/>
          </p:cNvSpPr>
          <p:nvPr/>
        </p:nvSpPr>
        <p:spPr>
          <a:xfrm>
            <a:off x="7574024" y="2698542"/>
            <a:ext cx="3898959" cy="46220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00" baseline="0">
                <a:solidFill>
                  <a:schemeClr val="tx1"/>
                </a:solidFill>
                <a:latin typeface="+mj-lt"/>
                <a:ea typeface="+mj-ea"/>
                <a:cs typeface="Poppins Medium" pitchFamily="2" charset="77"/>
              </a:defRPr>
            </a:lvl1pPr>
          </a:lstStyle>
          <a:p>
            <a:r>
              <a:rPr lang="en-US" sz="2800" dirty="0"/>
              <a:t>Product management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E6BE2CB-C0A8-0280-1F7D-ED4C91431BD3}"/>
              </a:ext>
            </a:extLst>
          </p:cNvPr>
          <p:cNvSpPr txBox="1">
            <a:spLocks/>
          </p:cNvSpPr>
          <p:nvPr/>
        </p:nvSpPr>
        <p:spPr>
          <a:xfrm>
            <a:off x="2878667" y="3342009"/>
            <a:ext cx="2396716" cy="46220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00" baseline="0">
                <a:solidFill>
                  <a:schemeClr val="tx1"/>
                </a:solidFill>
                <a:latin typeface="+mj-lt"/>
                <a:ea typeface="+mj-ea"/>
                <a:cs typeface="Poppins Medium" pitchFamily="2" charset="77"/>
              </a:defRPr>
            </a:lvl1pPr>
          </a:lstStyle>
          <a:p>
            <a:r>
              <a:rPr lang="en-US" sz="2800" dirty="0"/>
              <a:t>Engineering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6E36F2D-1959-B0C6-7AFE-12B6E521C575}"/>
              </a:ext>
            </a:extLst>
          </p:cNvPr>
          <p:cNvSpPr txBox="1">
            <a:spLocks/>
          </p:cNvSpPr>
          <p:nvPr/>
        </p:nvSpPr>
        <p:spPr>
          <a:xfrm>
            <a:off x="7433733" y="3782276"/>
            <a:ext cx="2396716" cy="46220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00" baseline="0">
                <a:solidFill>
                  <a:schemeClr val="tx1"/>
                </a:solidFill>
                <a:latin typeface="+mj-lt"/>
                <a:ea typeface="+mj-ea"/>
                <a:cs typeface="Poppins Medium" pitchFamily="2" charset="77"/>
              </a:defRPr>
            </a:lvl1pPr>
          </a:lstStyle>
          <a:p>
            <a:r>
              <a:rPr lang="en-US" sz="2800" dirty="0"/>
              <a:t>Architecture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DF6B7D-0015-ACA5-9634-E8CC572C30FE}"/>
              </a:ext>
            </a:extLst>
          </p:cNvPr>
          <p:cNvSpPr txBox="1">
            <a:spLocks/>
          </p:cNvSpPr>
          <p:nvPr/>
        </p:nvSpPr>
        <p:spPr>
          <a:xfrm>
            <a:off x="3246908" y="4486674"/>
            <a:ext cx="1405467" cy="46220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00" baseline="0">
                <a:solidFill>
                  <a:schemeClr val="tx1"/>
                </a:solidFill>
                <a:latin typeface="+mj-lt"/>
                <a:ea typeface="+mj-ea"/>
                <a:cs typeface="Poppins Medium" pitchFamily="2" charset="77"/>
              </a:defRPr>
            </a:lvl1pPr>
          </a:lstStyle>
          <a:p>
            <a:r>
              <a:rPr lang="en-US" sz="2800" dirty="0"/>
              <a:t>Security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AC5CF7-DF7B-C2FA-D10D-1346FE0BAB3F}"/>
              </a:ext>
            </a:extLst>
          </p:cNvPr>
          <p:cNvSpPr txBox="1">
            <a:spLocks/>
          </p:cNvSpPr>
          <p:nvPr/>
        </p:nvSpPr>
        <p:spPr>
          <a:xfrm>
            <a:off x="7717308" y="4791474"/>
            <a:ext cx="1900825" cy="46220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00" baseline="0">
                <a:solidFill>
                  <a:schemeClr val="tx1"/>
                </a:solidFill>
                <a:latin typeface="+mj-lt"/>
                <a:ea typeface="+mj-ea"/>
                <a:cs typeface="Poppins Medium" pitchFamily="2" charset="77"/>
              </a:defRPr>
            </a:lvl1pPr>
          </a:lstStyle>
          <a:p>
            <a:r>
              <a:rPr lang="en-US" sz="2800" dirty="0"/>
              <a:t>Marketing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CB628B-197F-9BE4-12DA-40FA978B09D7}"/>
              </a:ext>
            </a:extLst>
          </p:cNvPr>
          <p:cNvSpPr txBox="1">
            <a:spLocks/>
          </p:cNvSpPr>
          <p:nvPr/>
        </p:nvSpPr>
        <p:spPr>
          <a:xfrm>
            <a:off x="3234267" y="5681480"/>
            <a:ext cx="1151467" cy="46220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00" baseline="0">
                <a:solidFill>
                  <a:schemeClr val="tx1"/>
                </a:solidFill>
                <a:latin typeface="+mj-lt"/>
                <a:ea typeface="+mj-ea"/>
                <a:cs typeface="Poppins Medium" pitchFamily="2" charset="77"/>
              </a:defRPr>
            </a:lvl1pPr>
          </a:lstStyle>
          <a:p>
            <a:r>
              <a:rPr lang="en-US" sz="2800" dirty="0"/>
              <a:t>Pricing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AB41ABE-6A3C-3C0D-EE6D-B9D53D4377A3}"/>
              </a:ext>
            </a:extLst>
          </p:cNvPr>
          <p:cNvSpPr txBox="1">
            <a:spLocks/>
          </p:cNvSpPr>
          <p:nvPr/>
        </p:nvSpPr>
        <p:spPr>
          <a:xfrm>
            <a:off x="7806266" y="5705874"/>
            <a:ext cx="1151467" cy="46220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00" baseline="0">
                <a:solidFill>
                  <a:schemeClr val="tx1"/>
                </a:solidFill>
                <a:latin typeface="+mj-lt"/>
                <a:ea typeface="+mj-ea"/>
                <a:cs typeface="Poppins Medium" pitchFamily="2" charset="77"/>
              </a:defRPr>
            </a:lvl1pPr>
          </a:lstStyle>
          <a:p>
            <a:r>
              <a:rPr lang="en-US" sz="2800" dirty="0"/>
              <a:t>Legal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110CB0D-ADF3-1F1F-7C3B-867B55229D54}"/>
              </a:ext>
            </a:extLst>
          </p:cNvPr>
          <p:cNvSpPr txBox="1">
            <a:spLocks/>
          </p:cNvSpPr>
          <p:nvPr/>
        </p:nvSpPr>
        <p:spPr>
          <a:xfrm>
            <a:off x="7141574" y="1705618"/>
            <a:ext cx="1151467" cy="46220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00" baseline="0">
                <a:solidFill>
                  <a:schemeClr val="tx1"/>
                </a:solidFill>
                <a:latin typeface="+mj-lt"/>
                <a:ea typeface="+mj-ea"/>
                <a:cs typeface="Poppins Medium" pitchFamily="2" charset="77"/>
              </a:defRPr>
            </a:lvl1pPr>
          </a:lstStyle>
          <a:p>
            <a:r>
              <a:rPr lang="en-US" sz="2800" dirty="0"/>
              <a:t>Brand</a:t>
            </a:r>
          </a:p>
        </p:txBody>
      </p:sp>
    </p:spTree>
    <p:extLst>
      <p:ext uri="{BB962C8B-B14F-4D97-AF65-F5344CB8AC3E}">
        <p14:creationId xmlns:p14="http://schemas.microsoft.com/office/powerpoint/2010/main" val="845202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7589C-E1D7-7EAC-ED74-5ED2F3B13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A32BD0-4ED0-2E3A-3396-2CEAC915B018}"/>
              </a:ext>
            </a:extLst>
          </p:cNvPr>
          <p:cNvSpPr txBox="1"/>
          <p:nvPr/>
        </p:nvSpPr>
        <p:spPr>
          <a:xfrm>
            <a:off x="135774" y="683317"/>
            <a:ext cx="11920451" cy="36933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How we ended up on Figma Island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Designers can work in code again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A side project is the best way to learn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latin typeface="+mj-lt"/>
              </a:rPr>
              <a:t>Five tips for working in code with AI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Closing thoughts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38569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AE33F-5B7E-2C36-AC24-A25BB1B32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48C37-A563-8941-0C4A-D18EBF00E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8" y="462984"/>
            <a:ext cx="11019748" cy="1321428"/>
          </a:xfrm>
        </p:spPr>
        <p:txBody>
          <a:bodyPr/>
          <a:lstStyle/>
          <a:p>
            <a:r>
              <a:rPr lang="en-GB" sz="4400" dirty="0"/>
              <a:t>Five tips for designing and working in code with AI</a:t>
            </a:r>
            <a:endParaRPr lang="en-US" sz="44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3F3ADD8-C15C-0853-BCB2-DEEC5B828CAF}"/>
              </a:ext>
            </a:extLst>
          </p:cNvPr>
          <p:cNvSpPr/>
          <p:nvPr/>
        </p:nvSpPr>
        <p:spPr>
          <a:xfrm>
            <a:off x="15723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050A3BA-BE5C-0649-1909-CA1CBA629EFB}"/>
              </a:ext>
            </a:extLst>
          </p:cNvPr>
          <p:cNvSpPr/>
          <p:nvPr/>
        </p:nvSpPr>
        <p:spPr>
          <a:xfrm>
            <a:off x="256368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1A37B9E-C992-33BA-39B0-7BEA9CDF1C74}"/>
              </a:ext>
            </a:extLst>
          </p:cNvPr>
          <p:cNvSpPr/>
          <p:nvPr/>
        </p:nvSpPr>
        <p:spPr>
          <a:xfrm>
            <a:off x="49701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DA2FB37-1F74-7242-1533-A94533F2236B}"/>
              </a:ext>
            </a:extLst>
          </p:cNvPr>
          <p:cNvSpPr/>
          <p:nvPr/>
        </p:nvSpPr>
        <p:spPr>
          <a:xfrm>
            <a:off x="737658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02007F7-73DA-A807-1AFA-C12616ED6925}"/>
              </a:ext>
            </a:extLst>
          </p:cNvPr>
          <p:cNvSpPr/>
          <p:nvPr/>
        </p:nvSpPr>
        <p:spPr>
          <a:xfrm>
            <a:off x="97830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7F70B7-3426-7853-6847-C6ABC696F99F}"/>
              </a:ext>
            </a:extLst>
          </p:cNvPr>
          <p:cNvSpPr txBox="1"/>
          <p:nvPr/>
        </p:nvSpPr>
        <p:spPr>
          <a:xfrm>
            <a:off x="317051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You are the designer, AI is your assistant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8EAC43-2924-06A7-9FAF-F2F146B8B5DE}"/>
              </a:ext>
            </a:extLst>
          </p:cNvPr>
          <p:cNvSpPr txBox="1"/>
          <p:nvPr/>
        </p:nvSpPr>
        <p:spPr>
          <a:xfrm>
            <a:off x="2726635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Manage the work and the knowledge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9A80C2-4950-A23B-A6F3-1A60067FBD30}"/>
              </a:ext>
            </a:extLst>
          </p:cNvPr>
          <p:cNvSpPr txBox="1"/>
          <p:nvPr/>
        </p:nvSpPr>
        <p:spPr>
          <a:xfrm>
            <a:off x="5133084" y="2419875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Build your own design system in code as the source of truth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1B05B2-118A-A845-EDF5-C5702781B6D1}"/>
              </a:ext>
            </a:extLst>
          </p:cNvPr>
          <p:cNvSpPr txBox="1"/>
          <p:nvPr/>
        </p:nvSpPr>
        <p:spPr>
          <a:xfrm>
            <a:off x="7545054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Design in the real product using jigs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8EC619-0F88-D022-6036-0616F58F8080}"/>
              </a:ext>
            </a:extLst>
          </p:cNvPr>
          <p:cNvSpPr txBox="1"/>
          <p:nvPr/>
        </p:nvSpPr>
        <p:spPr>
          <a:xfrm>
            <a:off x="9954638" y="2427290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Establish a repeatable workflow with skills</a:t>
            </a:r>
          </a:p>
        </p:txBody>
      </p:sp>
    </p:spTree>
    <p:extLst>
      <p:ext uri="{BB962C8B-B14F-4D97-AF65-F5344CB8AC3E}">
        <p14:creationId xmlns:p14="http://schemas.microsoft.com/office/powerpoint/2010/main" val="14019473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53466-1DD6-1831-3B94-234DA858C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A83DC-E915-4086-F64F-FA059CC49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8" y="462984"/>
            <a:ext cx="11019748" cy="1321428"/>
          </a:xfrm>
        </p:spPr>
        <p:txBody>
          <a:bodyPr/>
          <a:lstStyle/>
          <a:p>
            <a:r>
              <a:rPr lang="en-GB" sz="4400" dirty="0"/>
              <a:t>Five tips for designing and working in code with AI</a:t>
            </a:r>
            <a:endParaRPr lang="en-US" sz="44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21483F5-EFE4-8824-1FE5-5C9BDE55C020}"/>
              </a:ext>
            </a:extLst>
          </p:cNvPr>
          <p:cNvSpPr/>
          <p:nvPr/>
        </p:nvSpPr>
        <p:spPr>
          <a:xfrm>
            <a:off x="15723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1F6E9D2-B1A7-A9B1-E1BE-971E1CC557A3}"/>
              </a:ext>
            </a:extLst>
          </p:cNvPr>
          <p:cNvSpPr/>
          <p:nvPr/>
        </p:nvSpPr>
        <p:spPr>
          <a:xfrm>
            <a:off x="256368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44960C4-E067-DE26-95EB-1D1F3011FD43}"/>
              </a:ext>
            </a:extLst>
          </p:cNvPr>
          <p:cNvSpPr/>
          <p:nvPr/>
        </p:nvSpPr>
        <p:spPr>
          <a:xfrm>
            <a:off x="49701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1A3207F-6063-021C-A26E-4283827CEEF6}"/>
              </a:ext>
            </a:extLst>
          </p:cNvPr>
          <p:cNvSpPr/>
          <p:nvPr/>
        </p:nvSpPr>
        <p:spPr>
          <a:xfrm>
            <a:off x="737658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8575D29-DBEC-4185-F332-CE566FD21C5A}"/>
              </a:ext>
            </a:extLst>
          </p:cNvPr>
          <p:cNvSpPr/>
          <p:nvPr/>
        </p:nvSpPr>
        <p:spPr>
          <a:xfrm>
            <a:off x="97830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33A893-1E47-A8B3-27F7-E13B30640C5A}"/>
              </a:ext>
            </a:extLst>
          </p:cNvPr>
          <p:cNvSpPr txBox="1"/>
          <p:nvPr/>
        </p:nvSpPr>
        <p:spPr>
          <a:xfrm>
            <a:off x="317051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/>
              <a:t>You are the designer, AI is your assistant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965201-4AEA-BC05-C997-D1C25B74FC09}"/>
              </a:ext>
            </a:extLst>
          </p:cNvPr>
          <p:cNvSpPr txBox="1"/>
          <p:nvPr/>
        </p:nvSpPr>
        <p:spPr>
          <a:xfrm>
            <a:off x="2726635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Manage the work and the knowledge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B538C9-5F3A-E699-F2F4-3FE4715B87BB}"/>
              </a:ext>
            </a:extLst>
          </p:cNvPr>
          <p:cNvSpPr txBox="1"/>
          <p:nvPr/>
        </p:nvSpPr>
        <p:spPr>
          <a:xfrm>
            <a:off x="5133084" y="2419875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Build your own design system in code as the source of truth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6F5E20-DAB6-8EBF-80BC-2CBAF44C3F4F}"/>
              </a:ext>
            </a:extLst>
          </p:cNvPr>
          <p:cNvSpPr txBox="1"/>
          <p:nvPr/>
        </p:nvSpPr>
        <p:spPr>
          <a:xfrm>
            <a:off x="7545054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Design in the real product using jigs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1A0601-184F-C4BB-9871-27788EDC9649}"/>
              </a:ext>
            </a:extLst>
          </p:cNvPr>
          <p:cNvSpPr txBox="1"/>
          <p:nvPr/>
        </p:nvSpPr>
        <p:spPr>
          <a:xfrm>
            <a:off x="9954638" y="2427290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Establish a repeatable workflow with skills</a:t>
            </a:r>
          </a:p>
        </p:txBody>
      </p:sp>
    </p:spTree>
    <p:extLst>
      <p:ext uri="{BB962C8B-B14F-4D97-AF65-F5344CB8AC3E}">
        <p14:creationId xmlns:p14="http://schemas.microsoft.com/office/powerpoint/2010/main" val="513298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FF8F1-E77D-ED07-BE4A-8AB3D880F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C77C5-62ED-DC1B-EFBF-7D976BD0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is bad at design</a:t>
            </a:r>
          </a:p>
        </p:txBody>
      </p:sp>
      <p:pic>
        <p:nvPicPr>
          <p:cNvPr id="3" name="Picture 2" descr="Why is AI bad at design?">
            <a:extLst>
              <a:ext uri="{FF2B5EF4-FFF2-40B4-BE49-F238E27FC236}">
                <a16:creationId xmlns:a16="http://schemas.microsoft.com/office/drawing/2014/main" id="{E71F2677-54A3-744A-7E70-64A4CB527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269" y="1234950"/>
            <a:ext cx="8143462" cy="541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720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306BE-4B8E-1103-A719-90E2A6808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5FA82-BBAB-E12B-818F-3EE0FBCB2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8" y="462984"/>
            <a:ext cx="5286608" cy="620749"/>
          </a:xfrm>
        </p:spPr>
        <p:txBody>
          <a:bodyPr/>
          <a:lstStyle/>
          <a:p>
            <a:r>
              <a:rPr lang="en-US" dirty="0"/>
              <a:t>AI on its 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584D18-72FB-6D66-35F7-F025D3F5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37" y="1259799"/>
            <a:ext cx="2493198" cy="54205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0E0C49-43FA-0A30-648B-B728AEC6E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647" y="1259799"/>
            <a:ext cx="2493198" cy="5420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4D3E1F-3A1D-104D-348B-A6653695B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8155" y="1246546"/>
            <a:ext cx="2493198" cy="54205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6A2E16-FF6A-0CA0-8F62-9FF71238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1565" y="1246546"/>
            <a:ext cx="2493198" cy="542053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C223982-66FF-C68D-42D8-9F55EE8DE8D0}"/>
              </a:ext>
            </a:extLst>
          </p:cNvPr>
          <p:cNvSpPr txBox="1">
            <a:spLocks/>
          </p:cNvSpPr>
          <p:nvPr/>
        </p:nvSpPr>
        <p:spPr>
          <a:xfrm>
            <a:off x="6748154" y="462983"/>
            <a:ext cx="5894419" cy="620749"/>
          </a:xfrm>
          <a:prstGeom prst="rect">
            <a:avLst/>
          </a:prstGeom>
        </p:spPr>
        <p:txBody>
          <a:bodyPr vert="horz" lIns="0" tIns="0" rIns="72000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00" baseline="0">
                <a:solidFill>
                  <a:schemeClr val="tx1"/>
                </a:solidFill>
                <a:latin typeface="+mj-lt"/>
                <a:ea typeface="+mj-ea"/>
                <a:cs typeface="Poppins Medium" pitchFamily="2" charset="77"/>
              </a:defRPr>
            </a:lvl1pPr>
          </a:lstStyle>
          <a:p>
            <a:r>
              <a:rPr lang="en-US" dirty="0"/>
              <a:t>AI with your direction</a:t>
            </a:r>
          </a:p>
        </p:txBody>
      </p:sp>
    </p:spTree>
    <p:extLst>
      <p:ext uri="{BB962C8B-B14F-4D97-AF65-F5344CB8AC3E}">
        <p14:creationId xmlns:p14="http://schemas.microsoft.com/office/powerpoint/2010/main" val="798898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0BB9C-3CB7-F8B2-F3DD-796334FDA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889BF-C3FB-B36C-C77C-77024DD95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together on a canvas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97F2B8-285F-B4EB-4240-A3C3768E4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525" y="1083733"/>
            <a:ext cx="10942201" cy="59272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66A5C7-CB73-A856-FBC5-5B9919D2B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686" y="2234153"/>
            <a:ext cx="6611115" cy="488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99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3A42F-FE87-DA6E-7B96-FB73EC7B7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ED23E-CDD8-580B-ED04-577E3D0B1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design, AI assists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A8BB2E-BDE7-F002-403E-4B27F8AB28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4900" y="1083733"/>
            <a:ext cx="10942198" cy="592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17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CAED8-359B-3C2F-DBC8-F88181163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0B7A9-EEB7-5794-8D1D-C6FD39D71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design, AI assists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908627-AF5C-7242-4157-84B3B7FE61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4900" y="1083733"/>
            <a:ext cx="10942198" cy="592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2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F1A14-5F50-0CC4-121C-DC7EA372E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B2986-DC70-2710-B58A-FE289ED4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design, AI assists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81BCDC-3D55-B8F4-009B-63F50ECC0E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4900" y="1083733"/>
            <a:ext cx="10942197" cy="592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281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AFCA7-498B-3C56-ECD0-39F66D60D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D3B4F-F12A-9543-1F14-98A84545D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design, AI assists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71908B-5A6C-D314-4B98-FE89CBEEDB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4901" y="1083733"/>
            <a:ext cx="10942195" cy="592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977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D145B-2A3B-F535-5073-B93090D47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162B6-B7D5-1495-F207-48375AEED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design, AI assists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FB9F78-A2C2-13BF-B7B9-104120F3DA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4902" y="1083733"/>
            <a:ext cx="10942193" cy="592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85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C952F-8CCE-79D1-0DBA-DFC78FA02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378E5-7749-A851-1E2F-2574B48F5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design, AI assists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6BC8B9-9D1C-2D98-2DBD-47A47EFF1F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994"/>
          <a:stretch>
            <a:fillRect/>
          </a:stretch>
        </p:blipFill>
        <p:spPr>
          <a:xfrm>
            <a:off x="2021705" y="1258955"/>
            <a:ext cx="8148589" cy="559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606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08865-AC4C-07C0-07CC-04F772B36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A1F6-6A35-3A54-CC70-92F6CE80C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8" y="462984"/>
            <a:ext cx="11019748" cy="1321428"/>
          </a:xfrm>
        </p:spPr>
        <p:txBody>
          <a:bodyPr/>
          <a:lstStyle/>
          <a:p>
            <a:r>
              <a:rPr lang="en-GB" sz="4400" dirty="0"/>
              <a:t>Five tips for designing and working in code with AI</a:t>
            </a:r>
            <a:endParaRPr lang="en-US" sz="44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967B7E9-9547-BB1A-4436-26682A360897}"/>
              </a:ext>
            </a:extLst>
          </p:cNvPr>
          <p:cNvSpPr/>
          <p:nvPr/>
        </p:nvSpPr>
        <p:spPr>
          <a:xfrm>
            <a:off x="15723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97DD835-0FF9-A3D8-AFC3-63C51A4FB934}"/>
              </a:ext>
            </a:extLst>
          </p:cNvPr>
          <p:cNvSpPr/>
          <p:nvPr/>
        </p:nvSpPr>
        <p:spPr>
          <a:xfrm>
            <a:off x="256368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326A3F-B792-52B4-2A4F-8624643F0634}"/>
              </a:ext>
            </a:extLst>
          </p:cNvPr>
          <p:cNvSpPr/>
          <p:nvPr/>
        </p:nvSpPr>
        <p:spPr>
          <a:xfrm>
            <a:off x="49701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74DF542-BC56-CADB-6231-72E7E6E639B1}"/>
              </a:ext>
            </a:extLst>
          </p:cNvPr>
          <p:cNvSpPr/>
          <p:nvPr/>
        </p:nvSpPr>
        <p:spPr>
          <a:xfrm>
            <a:off x="737658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7AAB12F-094E-1B7F-BE0E-79DCF0194F67}"/>
              </a:ext>
            </a:extLst>
          </p:cNvPr>
          <p:cNvSpPr/>
          <p:nvPr/>
        </p:nvSpPr>
        <p:spPr>
          <a:xfrm>
            <a:off x="97830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D19C9C-F4FB-D8CA-B4D8-7F52441B5393}"/>
              </a:ext>
            </a:extLst>
          </p:cNvPr>
          <p:cNvSpPr txBox="1"/>
          <p:nvPr/>
        </p:nvSpPr>
        <p:spPr>
          <a:xfrm>
            <a:off x="317051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spcAft>
                <a:spcPts val="1800"/>
              </a:spcAft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You are the designer, AI is your assistant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9F0DBE-3DC6-1A99-08FC-F01992BB0481}"/>
              </a:ext>
            </a:extLst>
          </p:cNvPr>
          <p:cNvSpPr txBox="1"/>
          <p:nvPr/>
        </p:nvSpPr>
        <p:spPr>
          <a:xfrm>
            <a:off x="2726635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spcAft>
                <a:spcPts val="1800"/>
              </a:spcAft>
              <a:defRPr sz="2000"/>
            </a:lvl1pPr>
          </a:lstStyle>
          <a:p>
            <a:r>
              <a:rPr lang="en-GB" dirty="0"/>
              <a:t>Manage the work and the knowledge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6749B4-E16A-8C48-90FE-8B27EC4CA0EE}"/>
              </a:ext>
            </a:extLst>
          </p:cNvPr>
          <p:cNvSpPr txBox="1"/>
          <p:nvPr/>
        </p:nvSpPr>
        <p:spPr>
          <a:xfrm>
            <a:off x="5133084" y="2419875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Build your own design system in code as the source of truth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B380DC-D337-454C-977F-7F5EB4DFB1F4}"/>
              </a:ext>
            </a:extLst>
          </p:cNvPr>
          <p:cNvSpPr txBox="1"/>
          <p:nvPr/>
        </p:nvSpPr>
        <p:spPr>
          <a:xfrm>
            <a:off x="7545054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Design in the real product using jigs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4594E5-5A34-98DA-4ECC-2898B73E2F5E}"/>
              </a:ext>
            </a:extLst>
          </p:cNvPr>
          <p:cNvSpPr txBox="1"/>
          <p:nvPr/>
        </p:nvSpPr>
        <p:spPr>
          <a:xfrm>
            <a:off x="9954638" y="2427290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Establish a repeatable workflow with skills</a:t>
            </a:r>
          </a:p>
        </p:txBody>
      </p:sp>
    </p:spTree>
    <p:extLst>
      <p:ext uri="{BB962C8B-B14F-4D97-AF65-F5344CB8AC3E}">
        <p14:creationId xmlns:p14="http://schemas.microsoft.com/office/powerpoint/2010/main" val="20768716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40C00-A700-8644-5630-124CDD93E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E3620-D45F-3D38-0CF1-8D23BFE0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need to manage your AI agent’s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6A6367-B460-D5D9-8D7E-FA5805CEC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725" y="1245704"/>
            <a:ext cx="7428549" cy="549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377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1922F-8822-5918-6FA1-96CA759F3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8FBEA-5ADB-EAF2-B418-2785409C0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 down work into little pieces</a:t>
            </a:r>
          </a:p>
        </p:txBody>
      </p:sp>
      <p:pic>
        <p:nvPicPr>
          <p:cNvPr id="3" name="Picture 2" descr="What the vibe engineering workflow tells us about the future of UX roles">
            <a:extLst>
              <a:ext uri="{FF2B5EF4-FFF2-40B4-BE49-F238E27FC236}">
                <a16:creationId xmlns:a16="http://schemas.microsoft.com/office/drawing/2014/main" id="{E1A8BA79-D390-CCF3-9296-C5BBF45E0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60" y="1247912"/>
            <a:ext cx="8130479" cy="531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478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2E753-2A20-864F-0C1A-6350BF10F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8F53-5767-CB0F-B4EE-1877C1795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the work using GitHub issues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4A368F-FC00-C9E1-4D87-59CEEDE15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955" y="1083733"/>
            <a:ext cx="10208089" cy="743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771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02041-729D-E63D-83EF-872A7FFB6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C0CC7-001A-73CF-2AD5-D0360DAB0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/docs – manage the knowledge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5A66BA-1B96-6D23-3DAF-01C94AD7D6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91955" y="1083733"/>
            <a:ext cx="10208089" cy="743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1316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A79DD-4CD8-D53E-EA19-2890025A0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3619-3A33-7E1C-464B-4B34BCF6A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Research: your knowledge base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F69882-685E-500F-9704-878F6AFF82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91955" y="1083733"/>
            <a:ext cx="10208088" cy="743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017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EB002-0497-45AC-84E5-DEBD6866B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38C01-D1F6-99FC-DDFC-1BD38D120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Retros: the agent learns from the work it does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E439E6-27CB-400D-835B-BB8EC42F9A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91956" y="1083733"/>
            <a:ext cx="10208087" cy="743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0784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8E0CE-6E43-AEAC-B390-F0A7B9072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BE61D-8A1B-F672-94A0-5956FC890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8" y="462984"/>
            <a:ext cx="11019748" cy="1321428"/>
          </a:xfrm>
        </p:spPr>
        <p:txBody>
          <a:bodyPr/>
          <a:lstStyle/>
          <a:p>
            <a:r>
              <a:rPr lang="en-GB" sz="4400" dirty="0"/>
              <a:t>Five tips for designing and working in code with AI</a:t>
            </a:r>
            <a:endParaRPr lang="en-US" sz="44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C2862F9-12E0-74C8-6B1E-069861B7F7FC}"/>
              </a:ext>
            </a:extLst>
          </p:cNvPr>
          <p:cNvSpPr/>
          <p:nvPr/>
        </p:nvSpPr>
        <p:spPr>
          <a:xfrm>
            <a:off x="15723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1B9E9B3-703B-7D18-549E-AE3C2D344724}"/>
              </a:ext>
            </a:extLst>
          </p:cNvPr>
          <p:cNvSpPr/>
          <p:nvPr/>
        </p:nvSpPr>
        <p:spPr>
          <a:xfrm>
            <a:off x="256368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D555963-EA93-ED35-821C-F5ABC8138F65}"/>
              </a:ext>
            </a:extLst>
          </p:cNvPr>
          <p:cNvSpPr/>
          <p:nvPr/>
        </p:nvSpPr>
        <p:spPr>
          <a:xfrm>
            <a:off x="49701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3AB3D53-032A-FD04-3DE9-9B3923E4EAEF}"/>
              </a:ext>
            </a:extLst>
          </p:cNvPr>
          <p:cNvSpPr/>
          <p:nvPr/>
        </p:nvSpPr>
        <p:spPr>
          <a:xfrm>
            <a:off x="737658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A51C00E-5DCF-29B5-5278-84B6D45A6993}"/>
              </a:ext>
            </a:extLst>
          </p:cNvPr>
          <p:cNvSpPr/>
          <p:nvPr/>
        </p:nvSpPr>
        <p:spPr>
          <a:xfrm>
            <a:off x="97830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D58607-9D1A-F62E-5485-8A76A4639562}"/>
              </a:ext>
            </a:extLst>
          </p:cNvPr>
          <p:cNvSpPr txBox="1"/>
          <p:nvPr/>
        </p:nvSpPr>
        <p:spPr>
          <a:xfrm>
            <a:off x="317051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spcAft>
                <a:spcPts val="1800"/>
              </a:spcAft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You are the designer, AI is your assistant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B9380B-C5F9-980A-60C9-EFA305EC4301}"/>
              </a:ext>
            </a:extLst>
          </p:cNvPr>
          <p:cNvSpPr txBox="1"/>
          <p:nvPr/>
        </p:nvSpPr>
        <p:spPr>
          <a:xfrm>
            <a:off x="2726635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spcAft>
                <a:spcPts val="1800"/>
              </a:spcAft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Manage the work and the knowledge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5FBCE2-6EDB-F05A-BFC2-2E5B5F9C9AA5}"/>
              </a:ext>
            </a:extLst>
          </p:cNvPr>
          <p:cNvSpPr txBox="1"/>
          <p:nvPr/>
        </p:nvSpPr>
        <p:spPr>
          <a:xfrm>
            <a:off x="5133084" y="2419875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Build your own design system in code as the source of truth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CCDAF4-0148-1124-8139-2675684D1D35}"/>
              </a:ext>
            </a:extLst>
          </p:cNvPr>
          <p:cNvSpPr txBox="1"/>
          <p:nvPr/>
        </p:nvSpPr>
        <p:spPr>
          <a:xfrm>
            <a:off x="7545054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Design in the real product using jigs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A671AD-45F5-F224-9270-BA85CEAAAFFE}"/>
              </a:ext>
            </a:extLst>
          </p:cNvPr>
          <p:cNvSpPr txBox="1"/>
          <p:nvPr/>
        </p:nvSpPr>
        <p:spPr>
          <a:xfrm>
            <a:off x="9954638" y="2427290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Establish a repeatable workflow with skills</a:t>
            </a:r>
          </a:p>
        </p:txBody>
      </p:sp>
    </p:spTree>
    <p:extLst>
      <p:ext uri="{BB962C8B-B14F-4D97-AF65-F5344CB8AC3E}">
        <p14:creationId xmlns:p14="http://schemas.microsoft.com/office/powerpoint/2010/main" val="6037242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B7B03-B382-2D6C-F651-345EFF93D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 I learned building my first website in a decade with vibe engineering">
            <a:extLst>
              <a:ext uri="{FF2B5EF4-FFF2-40B4-BE49-F238E27FC236}">
                <a16:creationId xmlns:a16="http://schemas.microsoft.com/office/drawing/2014/main" id="{89F6E9DF-B193-6533-F089-9E71EEF6E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839384"/>
            <a:ext cx="7620000" cy="4838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3C8F9F-C628-C55A-9586-82A9E7088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all know the importance of a design system, and it’s easy to get your own in code</a:t>
            </a:r>
          </a:p>
        </p:txBody>
      </p:sp>
    </p:spTree>
    <p:extLst>
      <p:ext uri="{BB962C8B-B14F-4D97-AF65-F5344CB8AC3E}">
        <p14:creationId xmlns:p14="http://schemas.microsoft.com/office/powerpoint/2010/main" val="31194842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F39F9-F452-12DB-AFC3-E728CBB4F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932AB-E71B-9580-7308-A123A0E2C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shadcn</a:t>
            </a:r>
            <a:r>
              <a:rPr lang="en-US" dirty="0"/>
              <a:t> – coded design system in a box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C79633-1F7C-552C-F7F9-B1E04A767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994" y="1083733"/>
            <a:ext cx="9992012" cy="693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4314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0E3A3-95EA-81F1-71BB-B4444E290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5BD5F-57FB-5651-7A19-EB38839C0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shadcn</a:t>
            </a:r>
            <a:r>
              <a:rPr lang="en-US" dirty="0"/>
              <a:t> – coded design system in a box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EDA3FF-6AC1-F823-7035-14A2AC3C4E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99994" y="1083747"/>
            <a:ext cx="9992012" cy="67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7109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65FFD-BB87-AE36-A89E-9833F0595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F5251-930C-9002-3FDB-84682943F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Storybook – see your coded design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5382B9-E194-BC7C-BD7D-A71577676E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14289" y="1083733"/>
            <a:ext cx="9963422" cy="693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919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DF957-DBD6-7ADB-70A4-EAD11C5F9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08792-7731-5F3C-8326-4A2D57DE4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Storybook – see your coded design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794A54-D7C7-CC4E-9887-6CF7D1E10E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14289" y="1091127"/>
            <a:ext cx="9963422" cy="691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473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34D41-C05E-E59F-5805-6192B4260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FE658-59AF-5A8E-F929-9133FECC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iOS apps – get AI to build your own in Swift UI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887CDB-0A97-7BB6-D211-B029477BD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35" y="1311965"/>
            <a:ext cx="2827949" cy="61483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727FA6-05CD-D9FE-64BA-4FF537C89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645" y="1311965"/>
            <a:ext cx="2833619" cy="61483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6439B6-DB75-8089-5E4A-53146CCF4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724" y="1311965"/>
            <a:ext cx="2833619" cy="61483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2A8331-F8B7-3668-7564-0E27C2E621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2803" y="1311965"/>
            <a:ext cx="2833619" cy="614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239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AE5F4-8F76-7CD9-D196-DDC70B032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3201-1BC9-F492-25DE-C5E5ED86E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8" y="462984"/>
            <a:ext cx="11019748" cy="1321428"/>
          </a:xfrm>
        </p:spPr>
        <p:txBody>
          <a:bodyPr/>
          <a:lstStyle/>
          <a:p>
            <a:r>
              <a:rPr lang="en-GB" sz="4400" dirty="0"/>
              <a:t>Five tips for designing and working in code with AI</a:t>
            </a:r>
            <a:endParaRPr lang="en-US" sz="44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DE3E090-9DCB-5524-6344-A874BB3070BC}"/>
              </a:ext>
            </a:extLst>
          </p:cNvPr>
          <p:cNvSpPr/>
          <p:nvPr/>
        </p:nvSpPr>
        <p:spPr>
          <a:xfrm>
            <a:off x="15723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C9130C4-93C8-A56D-916E-D11CF1FAE23D}"/>
              </a:ext>
            </a:extLst>
          </p:cNvPr>
          <p:cNvSpPr/>
          <p:nvPr/>
        </p:nvSpPr>
        <p:spPr>
          <a:xfrm>
            <a:off x="256368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6E2C8CE-442A-2DED-8705-97AAC5678E5E}"/>
              </a:ext>
            </a:extLst>
          </p:cNvPr>
          <p:cNvSpPr/>
          <p:nvPr/>
        </p:nvSpPr>
        <p:spPr>
          <a:xfrm>
            <a:off x="49701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685934D-3417-9984-444D-91A5AAF305F9}"/>
              </a:ext>
            </a:extLst>
          </p:cNvPr>
          <p:cNvSpPr/>
          <p:nvPr/>
        </p:nvSpPr>
        <p:spPr>
          <a:xfrm>
            <a:off x="737658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6EDA81D-3984-8DAE-B7D9-16517FC214F4}"/>
              </a:ext>
            </a:extLst>
          </p:cNvPr>
          <p:cNvSpPr/>
          <p:nvPr/>
        </p:nvSpPr>
        <p:spPr>
          <a:xfrm>
            <a:off x="97830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814AA4-C0F2-7CB3-B2C8-82B3CDEED755}"/>
              </a:ext>
            </a:extLst>
          </p:cNvPr>
          <p:cNvSpPr txBox="1"/>
          <p:nvPr/>
        </p:nvSpPr>
        <p:spPr>
          <a:xfrm>
            <a:off x="317051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spcAft>
                <a:spcPts val="1800"/>
              </a:spcAft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You are the designer, AI is your assistant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58AB1F-3938-A300-E790-A30B7BF1DCD2}"/>
              </a:ext>
            </a:extLst>
          </p:cNvPr>
          <p:cNvSpPr txBox="1"/>
          <p:nvPr/>
        </p:nvSpPr>
        <p:spPr>
          <a:xfrm>
            <a:off x="2726635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spcAft>
                <a:spcPts val="1800"/>
              </a:spcAft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Manage the work and the knowledge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B523DA-76D0-3B01-809A-35EC93779C18}"/>
              </a:ext>
            </a:extLst>
          </p:cNvPr>
          <p:cNvSpPr txBox="1"/>
          <p:nvPr/>
        </p:nvSpPr>
        <p:spPr>
          <a:xfrm>
            <a:off x="5133084" y="2419875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Build your own design system in code as the source of truth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1C9018-7976-6979-BDFE-CC50C6E6A2F0}"/>
              </a:ext>
            </a:extLst>
          </p:cNvPr>
          <p:cNvSpPr txBox="1"/>
          <p:nvPr/>
        </p:nvSpPr>
        <p:spPr>
          <a:xfrm>
            <a:off x="7545054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Design in the real product using jigs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998D07-9441-3EEE-0BB5-E75A8B87D728}"/>
              </a:ext>
            </a:extLst>
          </p:cNvPr>
          <p:cNvSpPr txBox="1"/>
          <p:nvPr/>
        </p:nvSpPr>
        <p:spPr>
          <a:xfrm>
            <a:off x="9954638" y="2427290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Establish a repeatable workflow with skills</a:t>
            </a:r>
          </a:p>
        </p:txBody>
      </p:sp>
    </p:spTree>
    <p:extLst>
      <p:ext uri="{BB962C8B-B14F-4D97-AF65-F5344CB8AC3E}">
        <p14:creationId xmlns:p14="http://schemas.microsoft.com/office/powerpoint/2010/main" val="731525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905C7-5CD7-5463-AD60-DAF4696AD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6B894-AD22-FFA7-4CB6-6BE81596D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just enough Figma, and then designing the rest in code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DD4509-7205-D76D-0B03-91CE6C8D1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556" y="1581716"/>
            <a:ext cx="9048888" cy="664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7902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905C7-5CD7-5463-AD60-DAF4696AD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6B894-AD22-FFA7-4CB6-6BE81596D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Jigs</a:t>
            </a:r>
          </a:p>
        </p:txBody>
      </p:sp>
      <p:pic>
        <p:nvPicPr>
          <p:cNvPr id="3" name="ScreenRecording_07-10-2026 16-47-55_1_0DB97689-9F84-438D-89A1-AA00CB4CB348.mp4">
            <a:hlinkClick r:id="" action="ppaction://media"/>
            <a:extLst>
              <a:ext uri="{FF2B5EF4-FFF2-40B4-BE49-F238E27FC236}">
                <a16:creationId xmlns:a16="http://schemas.microsoft.com/office/drawing/2014/main" id="{509A1776-86C4-D89D-7AAB-FDC1C80CCC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34895" y="220231"/>
            <a:ext cx="2951774" cy="63950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C1516C-871C-B213-E304-66EE8EF21C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4060" y="220231"/>
            <a:ext cx="2951774" cy="641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0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B20F5-4797-B788-857B-46BF39275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76F66-5599-54C8-76A2-AA6018661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8" y="462984"/>
            <a:ext cx="11019748" cy="1321428"/>
          </a:xfrm>
        </p:spPr>
        <p:txBody>
          <a:bodyPr/>
          <a:lstStyle/>
          <a:p>
            <a:r>
              <a:rPr lang="en-GB" sz="4400" dirty="0"/>
              <a:t>Five tips for designing and working in code with AI</a:t>
            </a:r>
            <a:endParaRPr lang="en-US" sz="44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9CA1A52-9376-E2A8-9D71-5C63BFDF7D3D}"/>
              </a:ext>
            </a:extLst>
          </p:cNvPr>
          <p:cNvSpPr/>
          <p:nvPr/>
        </p:nvSpPr>
        <p:spPr>
          <a:xfrm>
            <a:off x="15723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02EDB66-1488-8E07-412D-02D600DCBF1E}"/>
              </a:ext>
            </a:extLst>
          </p:cNvPr>
          <p:cNvSpPr/>
          <p:nvPr/>
        </p:nvSpPr>
        <p:spPr>
          <a:xfrm>
            <a:off x="256368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9F879A1-D9BD-B690-012B-E3FF68A443DC}"/>
              </a:ext>
            </a:extLst>
          </p:cNvPr>
          <p:cNvSpPr/>
          <p:nvPr/>
        </p:nvSpPr>
        <p:spPr>
          <a:xfrm>
            <a:off x="49701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6E6B4DD-E7C7-B525-5CF1-F70BA0B6373B}"/>
              </a:ext>
            </a:extLst>
          </p:cNvPr>
          <p:cNvSpPr/>
          <p:nvPr/>
        </p:nvSpPr>
        <p:spPr>
          <a:xfrm>
            <a:off x="737658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E99E455-FB07-1F4C-E906-E9195D3E1864}"/>
              </a:ext>
            </a:extLst>
          </p:cNvPr>
          <p:cNvSpPr/>
          <p:nvPr/>
        </p:nvSpPr>
        <p:spPr>
          <a:xfrm>
            <a:off x="97830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4032E-33D9-8D03-3FD8-F76406A9E718}"/>
              </a:ext>
            </a:extLst>
          </p:cNvPr>
          <p:cNvSpPr txBox="1"/>
          <p:nvPr/>
        </p:nvSpPr>
        <p:spPr>
          <a:xfrm>
            <a:off x="317051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spcAft>
                <a:spcPts val="1800"/>
              </a:spcAft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You are the designer, AI is your assistant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A754B5-CFF5-BF87-3107-65A1A061D998}"/>
              </a:ext>
            </a:extLst>
          </p:cNvPr>
          <p:cNvSpPr txBox="1"/>
          <p:nvPr/>
        </p:nvSpPr>
        <p:spPr>
          <a:xfrm>
            <a:off x="2726635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>
              <a:spcAft>
                <a:spcPts val="1800"/>
              </a:spcAft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Manage the work and the knowledge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3A8F68-5783-8EBD-F912-519736888796}"/>
              </a:ext>
            </a:extLst>
          </p:cNvPr>
          <p:cNvSpPr txBox="1"/>
          <p:nvPr/>
        </p:nvSpPr>
        <p:spPr>
          <a:xfrm>
            <a:off x="5133084" y="2419875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Build your own design system in code as the source of truth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D6C24B-F1D6-042E-0EF5-4987D8437196}"/>
              </a:ext>
            </a:extLst>
          </p:cNvPr>
          <p:cNvSpPr txBox="1"/>
          <p:nvPr/>
        </p:nvSpPr>
        <p:spPr>
          <a:xfrm>
            <a:off x="7545054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Design in the real product using jigs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CC7A2A-F75C-2759-B951-5022E860516E}"/>
              </a:ext>
            </a:extLst>
          </p:cNvPr>
          <p:cNvSpPr txBox="1"/>
          <p:nvPr/>
        </p:nvSpPr>
        <p:spPr>
          <a:xfrm>
            <a:off x="9954638" y="2427290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Establish a repeatable workflow with skills</a:t>
            </a:r>
          </a:p>
        </p:txBody>
      </p:sp>
    </p:spTree>
    <p:extLst>
      <p:ext uri="{BB962C8B-B14F-4D97-AF65-F5344CB8AC3E}">
        <p14:creationId xmlns:p14="http://schemas.microsoft.com/office/powerpoint/2010/main" val="35460652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24E9A-1D8A-337F-1876-582DDB136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D878-6AE6-08B8-5F60-E162C15CF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7" y="462984"/>
            <a:ext cx="10216473" cy="620749"/>
          </a:xfrm>
        </p:spPr>
        <p:txBody>
          <a:bodyPr/>
          <a:lstStyle/>
          <a:p>
            <a:r>
              <a:rPr lang="en-US" dirty="0"/>
              <a:t>Software development is repeating the same process over and over again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65BBB1-CEB5-6C9F-6320-0E7C38C90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8042" y="2978538"/>
            <a:ext cx="3015916" cy="23973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E0ED94-AEBD-6FCC-0E7B-5E59F73A58DE}"/>
              </a:ext>
            </a:extLst>
          </p:cNvPr>
          <p:cNvSpPr txBox="1"/>
          <p:nvPr/>
        </p:nvSpPr>
        <p:spPr>
          <a:xfrm>
            <a:off x="6623782" y="2265860"/>
            <a:ext cx="266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Define the problem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46FF4C-26DC-CB56-A279-11E9F2D5C470}"/>
              </a:ext>
            </a:extLst>
          </p:cNvPr>
          <p:cNvSpPr txBox="1"/>
          <p:nvPr/>
        </p:nvSpPr>
        <p:spPr>
          <a:xfrm>
            <a:off x="8273698" y="3345924"/>
            <a:ext cx="266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Explore options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63F66B-BF19-EA02-104D-6D3BB54113E5}"/>
              </a:ext>
            </a:extLst>
          </p:cNvPr>
          <p:cNvSpPr txBox="1"/>
          <p:nvPr/>
        </p:nvSpPr>
        <p:spPr>
          <a:xfrm>
            <a:off x="8255249" y="4633674"/>
            <a:ext cx="266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Plan the build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C67496-06BD-BE0A-D976-0F75D0409FD1}"/>
              </a:ext>
            </a:extLst>
          </p:cNvPr>
          <p:cNvSpPr txBox="1"/>
          <p:nvPr/>
        </p:nvSpPr>
        <p:spPr>
          <a:xfrm>
            <a:off x="6935803" y="5660380"/>
            <a:ext cx="266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Check the plan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B11A03-DD85-D8AF-03DF-FA553EEC15EA}"/>
              </a:ext>
            </a:extLst>
          </p:cNvPr>
          <p:cNvSpPr txBox="1"/>
          <p:nvPr/>
        </p:nvSpPr>
        <p:spPr>
          <a:xfrm>
            <a:off x="3884595" y="5660380"/>
            <a:ext cx="266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Build it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80FCF2-5789-76DD-2AEF-9CD982C026E2}"/>
              </a:ext>
            </a:extLst>
          </p:cNvPr>
          <p:cNvSpPr txBox="1"/>
          <p:nvPr/>
        </p:nvSpPr>
        <p:spPr>
          <a:xfrm>
            <a:off x="2773679" y="4633674"/>
            <a:ext cx="266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Review 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3C5BCE-1644-0646-C17E-E8A452DB3796}"/>
              </a:ext>
            </a:extLst>
          </p:cNvPr>
          <p:cNvSpPr txBox="1"/>
          <p:nvPr/>
        </p:nvSpPr>
        <p:spPr>
          <a:xfrm>
            <a:off x="2782503" y="3345924"/>
            <a:ext cx="266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Ship it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D89E00-8E16-B285-CEE5-403AF81E0454}"/>
              </a:ext>
            </a:extLst>
          </p:cNvPr>
          <p:cNvSpPr txBox="1"/>
          <p:nvPr/>
        </p:nvSpPr>
        <p:spPr>
          <a:xfrm>
            <a:off x="3755456" y="2265860"/>
            <a:ext cx="266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Learn from it</a:t>
            </a:r>
          </a:p>
        </p:txBody>
      </p:sp>
    </p:spTree>
    <p:extLst>
      <p:ext uri="{BB962C8B-B14F-4D97-AF65-F5344CB8AC3E}">
        <p14:creationId xmlns:p14="http://schemas.microsoft.com/office/powerpoint/2010/main" val="39006834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9A04D-DDBD-D3DA-589E-08200FAA2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B1F53-CE4E-D966-FB82-792D15439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7" y="462984"/>
            <a:ext cx="11879187" cy="1187140"/>
          </a:xfrm>
        </p:spPr>
        <p:txBody>
          <a:bodyPr/>
          <a:lstStyle/>
          <a:p>
            <a:r>
              <a:rPr lang="en-US" dirty="0"/>
              <a:t>Develop your own set of skills - stop repeating yourself and embed what works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4E91E3-70C5-6F81-47AE-B27CA3A04EAB}"/>
              </a:ext>
            </a:extLst>
          </p:cNvPr>
          <p:cNvSpPr txBox="1"/>
          <p:nvPr/>
        </p:nvSpPr>
        <p:spPr>
          <a:xfrm>
            <a:off x="723936" y="2283068"/>
            <a:ext cx="436033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</a:rPr>
              <a:t>“Can you double check the work that you’ve just done and make sure you haven’t missed anything?”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8805BB-9566-2B71-4C98-87E92D924F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970551" y="2560067"/>
            <a:ext cx="6965301" cy="70808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858355-64E7-7CB0-E2FE-1B8CD3B8DFC4}"/>
              </a:ext>
            </a:extLst>
          </p:cNvPr>
          <p:cNvSpPr txBox="1"/>
          <p:nvPr/>
        </p:nvSpPr>
        <p:spPr>
          <a:xfrm>
            <a:off x="6325242" y="2283068"/>
            <a:ext cx="436033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/</a:t>
            </a:r>
            <a:r>
              <a:rPr lang="en-US" dirty="0" err="1">
                <a:solidFill>
                  <a:schemeClr val="bg2"/>
                </a:solidFill>
              </a:rPr>
              <a:t>codereview</a:t>
            </a:r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9A8CD54-C028-8B8C-67BF-CC184332CB0D}"/>
              </a:ext>
            </a:extLst>
          </p:cNvPr>
          <p:cNvCxnSpPr/>
          <p:nvPr/>
        </p:nvCxnSpPr>
        <p:spPr>
          <a:xfrm>
            <a:off x="5323757" y="2421567"/>
            <a:ext cx="717815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4048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806A8-C802-95DD-95A6-0B6101380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BE339C-C733-D6F6-0587-8628D3F9F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8042" y="2978538"/>
            <a:ext cx="3015916" cy="23973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27F995-2527-E1F7-BD4D-A170C050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7" y="462984"/>
            <a:ext cx="12034763" cy="1187140"/>
          </a:xfrm>
        </p:spPr>
        <p:txBody>
          <a:bodyPr/>
          <a:lstStyle/>
          <a:p>
            <a:r>
              <a:rPr lang="en-US" dirty="0"/>
              <a:t>Develop your own set of skills - stop repeating yourself and embed what works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5B61EE-BD8C-758B-A1F4-8A6719067C9A}"/>
              </a:ext>
            </a:extLst>
          </p:cNvPr>
          <p:cNvSpPr txBox="1"/>
          <p:nvPr/>
        </p:nvSpPr>
        <p:spPr>
          <a:xfrm>
            <a:off x="7978890" y="3406886"/>
            <a:ext cx="259482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/plan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E599E4-16FB-B356-B9E5-5985094CBA3F}"/>
              </a:ext>
            </a:extLst>
          </p:cNvPr>
          <p:cNvSpPr txBox="1"/>
          <p:nvPr/>
        </p:nvSpPr>
        <p:spPr>
          <a:xfrm>
            <a:off x="7978890" y="4822369"/>
            <a:ext cx="259482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/</a:t>
            </a:r>
            <a:r>
              <a:rPr lang="en-US" sz="2400" dirty="0" err="1">
                <a:solidFill>
                  <a:schemeClr val="bg2"/>
                </a:solidFill>
              </a:rPr>
              <a:t>checkplan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813E9F-DDFB-9433-1B17-2B1ED7BBADCF}"/>
              </a:ext>
            </a:extLst>
          </p:cNvPr>
          <p:cNvSpPr txBox="1"/>
          <p:nvPr/>
        </p:nvSpPr>
        <p:spPr>
          <a:xfrm>
            <a:off x="5009136" y="5773066"/>
            <a:ext cx="259482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/</a:t>
            </a:r>
            <a:r>
              <a:rPr lang="en-US" sz="2400" dirty="0" err="1">
                <a:solidFill>
                  <a:schemeClr val="bg2"/>
                </a:solidFill>
              </a:rPr>
              <a:t>codereview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8B1B00-7971-D5E3-9F2E-A3E9CF07E546}"/>
              </a:ext>
            </a:extLst>
          </p:cNvPr>
          <p:cNvSpPr txBox="1"/>
          <p:nvPr/>
        </p:nvSpPr>
        <p:spPr>
          <a:xfrm>
            <a:off x="3186662" y="4822369"/>
            <a:ext cx="259482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/finish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3CE6D8-7806-1D70-D0F8-1418FCA1B28C}"/>
              </a:ext>
            </a:extLst>
          </p:cNvPr>
          <p:cNvSpPr txBox="1"/>
          <p:nvPr/>
        </p:nvSpPr>
        <p:spPr>
          <a:xfrm>
            <a:off x="3711716" y="2790024"/>
            <a:ext cx="259482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/retro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1D3B2D-FBEF-37CD-5711-68EF5AC70FA8}"/>
              </a:ext>
            </a:extLst>
          </p:cNvPr>
          <p:cNvSpPr txBox="1"/>
          <p:nvPr/>
        </p:nvSpPr>
        <p:spPr>
          <a:xfrm>
            <a:off x="6223062" y="2321663"/>
            <a:ext cx="259482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/mockup</a:t>
            </a:r>
          </a:p>
        </p:txBody>
      </p:sp>
    </p:spTree>
    <p:extLst>
      <p:ext uri="{BB962C8B-B14F-4D97-AF65-F5344CB8AC3E}">
        <p14:creationId xmlns:p14="http://schemas.microsoft.com/office/powerpoint/2010/main" val="963506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14147-F8E1-8AAF-CE37-9080967FA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4D9B-2332-FE32-B437-90057707C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8" y="462984"/>
            <a:ext cx="11019748" cy="1321428"/>
          </a:xfrm>
        </p:spPr>
        <p:txBody>
          <a:bodyPr/>
          <a:lstStyle/>
          <a:p>
            <a:r>
              <a:rPr lang="en-GB" sz="4400" dirty="0"/>
              <a:t>Five tips for designing and working in code with AI</a:t>
            </a:r>
            <a:endParaRPr lang="en-US" sz="44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B9CAC9A-228A-DF61-21EC-9F2930E1CD0A}"/>
              </a:ext>
            </a:extLst>
          </p:cNvPr>
          <p:cNvSpPr/>
          <p:nvPr/>
        </p:nvSpPr>
        <p:spPr>
          <a:xfrm>
            <a:off x="15723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40D6F8E-725F-C1CD-720B-93A0FEA5F5B3}"/>
              </a:ext>
            </a:extLst>
          </p:cNvPr>
          <p:cNvSpPr/>
          <p:nvPr/>
        </p:nvSpPr>
        <p:spPr>
          <a:xfrm>
            <a:off x="2563688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66BC9FB-0680-D198-637B-6ED1509CD2D7}"/>
              </a:ext>
            </a:extLst>
          </p:cNvPr>
          <p:cNvSpPr/>
          <p:nvPr/>
        </p:nvSpPr>
        <p:spPr>
          <a:xfrm>
            <a:off x="49701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698EB91-5A47-8F86-C30E-6B946B569BDC}"/>
              </a:ext>
            </a:extLst>
          </p:cNvPr>
          <p:cNvSpPr/>
          <p:nvPr/>
        </p:nvSpPr>
        <p:spPr>
          <a:xfrm>
            <a:off x="737658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0BCBE94-DFAE-1F2C-A9F3-F0A9EBCF5F8E}"/>
              </a:ext>
            </a:extLst>
          </p:cNvPr>
          <p:cNvSpPr/>
          <p:nvPr/>
        </p:nvSpPr>
        <p:spPr>
          <a:xfrm>
            <a:off x="9783037" y="2228295"/>
            <a:ext cx="2246206" cy="3024641"/>
          </a:xfrm>
          <a:prstGeom prst="roundRect">
            <a:avLst>
              <a:gd name="adj" fmla="val 4558"/>
            </a:avLst>
          </a:prstGeom>
          <a:solidFill>
            <a:schemeClr val="accent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9C428C-455D-17B3-A2E5-3B6E193EBB1A}"/>
              </a:ext>
            </a:extLst>
          </p:cNvPr>
          <p:cNvSpPr txBox="1"/>
          <p:nvPr/>
        </p:nvSpPr>
        <p:spPr>
          <a:xfrm>
            <a:off x="317051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You are the designer, AI is your assistant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CC69F1-EA04-135A-155A-D2C70E501361}"/>
              </a:ext>
            </a:extLst>
          </p:cNvPr>
          <p:cNvSpPr txBox="1"/>
          <p:nvPr/>
        </p:nvSpPr>
        <p:spPr>
          <a:xfrm>
            <a:off x="2726635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Manage the work and the knowledge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F85F4E-B524-2957-903B-69677152E12C}"/>
              </a:ext>
            </a:extLst>
          </p:cNvPr>
          <p:cNvSpPr txBox="1"/>
          <p:nvPr/>
        </p:nvSpPr>
        <p:spPr>
          <a:xfrm>
            <a:off x="5133084" y="2419875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Build your own design system in code as the source of truth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FFB24A-A300-E68A-7C1B-AAC8A3A97B93}"/>
              </a:ext>
            </a:extLst>
          </p:cNvPr>
          <p:cNvSpPr txBox="1"/>
          <p:nvPr/>
        </p:nvSpPr>
        <p:spPr>
          <a:xfrm>
            <a:off x="7545054" y="2419875"/>
            <a:ext cx="1920311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Design in the real product using jigs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1736A4-5FE7-14F9-C757-0990D40C8AEB}"/>
              </a:ext>
            </a:extLst>
          </p:cNvPr>
          <p:cNvSpPr txBox="1"/>
          <p:nvPr/>
        </p:nvSpPr>
        <p:spPr>
          <a:xfrm>
            <a:off x="9954638" y="2427290"/>
            <a:ext cx="1920311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2000" dirty="0">
                <a:solidFill>
                  <a:schemeClr val="bg1">
                    <a:lumMod val="95000"/>
                  </a:schemeClr>
                </a:solidFill>
              </a:rPr>
              <a:t>Establish a repeatable workflow with skills</a:t>
            </a:r>
          </a:p>
        </p:txBody>
      </p:sp>
    </p:spTree>
    <p:extLst>
      <p:ext uri="{BB962C8B-B14F-4D97-AF65-F5344CB8AC3E}">
        <p14:creationId xmlns:p14="http://schemas.microsoft.com/office/powerpoint/2010/main" val="28629315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DCF81-8EDB-B9FC-9176-473DAEB6C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6A69B1-4260-98BE-2A09-B2266520DF21}"/>
              </a:ext>
            </a:extLst>
          </p:cNvPr>
          <p:cNvSpPr txBox="1"/>
          <p:nvPr/>
        </p:nvSpPr>
        <p:spPr>
          <a:xfrm>
            <a:off x="135774" y="683317"/>
            <a:ext cx="11920451" cy="36933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How we ended up on Figma Island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Designers can work in code again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A side project is the best way to learn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Five tips for working in code with AI</a:t>
            </a:r>
          </a:p>
          <a:p>
            <a:pPr marL="720000" indent="-720000">
              <a:spcAft>
                <a:spcPts val="600"/>
              </a:spcAft>
              <a:buFont typeface="+mj-lt"/>
              <a:buAutoNum type="arabicPeriod"/>
            </a:pPr>
            <a:r>
              <a:rPr lang="en-US" sz="4400" dirty="0">
                <a:latin typeface="+mj-lt"/>
              </a:rPr>
              <a:t>Closing thoughts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43355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0A3A6-2475-8611-45DF-DC7BCFF80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BE3EF-C318-201A-CD21-DE15B9AE6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can be overwhelming…</a:t>
            </a:r>
          </a:p>
        </p:txBody>
      </p:sp>
      <p:pic>
        <p:nvPicPr>
          <p:cNvPr id="3" name="Picture 2" descr="Building your first side project with AI, a step-by-step guide">
            <a:extLst>
              <a:ext uri="{FF2B5EF4-FFF2-40B4-BE49-F238E27FC236}">
                <a16:creationId xmlns:a16="http://schemas.microsoft.com/office/drawing/2014/main" id="{72275A96-3180-5670-5534-CE16E3BFA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734" y="1297345"/>
            <a:ext cx="8034531" cy="524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662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98BB0-8632-81B8-F105-01B489F63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15850-0109-C135-C073-47AE0DA1A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is the personal tutor and the safety net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2E7549-53D0-F2A1-45EA-E32CC12455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306" y="1353071"/>
            <a:ext cx="7991387" cy="531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746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1041C-B35E-11C0-A6EC-2824D2377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55FAC-45F1-93E0-5C7A-BA24D725B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7" y="462984"/>
            <a:ext cx="12034763" cy="620749"/>
          </a:xfrm>
        </p:spPr>
        <p:txBody>
          <a:bodyPr rIns="0"/>
          <a:lstStyle/>
          <a:p>
            <a:r>
              <a:rPr lang="en-US" dirty="0"/>
              <a:t>Most people are still watching from the sidelines</a:t>
            </a:r>
          </a:p>
        </p:txBody>
      </p:sp>
      <p:pic>
        <p:nvPicPr>
          <p:cNvPr id="3074" name="Picture 2" descr="Workshops are for making things">
            <a:extLst>
              <a:ext uri="{FF2B5EF4-FFF2-40B4-BE49-F238E27FC236}">
                <a16:creationId xmlns:a16="http://schemas.microsoft.com/office/drawing/2014/main" id="{E55DBA9F-D98A-785D-B01F-153887833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5074" y="1389413"/>
            <a:ext cx="7701852" cy="535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6751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637D1-3BCA-8E90-EDF6-83E4E3F33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5A876-8BF2-FCD4-168E-6904CA768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No-one has it figured out yet</a:t>
            </a:r>
          </a:p>
        </p:txBody>
      </p:sp>
      <p:pic>
        <p:nvPicPr>
          <p:cNvPr id="18434" name="Picture 2" descr="UX research teams should start with general-purpose AI tools">
            <a:extLst>
              <a:ext uri="{FF2B5EF4-FFF2-40B4-BE49-F238E27FC236}">
                <a16:creationId xmlns:a16="http://schemas.microsoft.com/office/drawing/2014/main" id="{F17AC86F-A899-D65A-5C22-C99657A1C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7958" y="1384488"/>
            <a:ext cx="8316084" cy="501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3564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ADA52-BDA9-D539-BC1E-5172C4E1D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BFB39-372B-D5A4-0FD5-5DAD24563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we know current tools, methods and skills will need to change</a:t>
            </a:r>
          </a:p>
        </p:txBody>
      </p:sp>
      <p:pic>
        <p:nvPicPr>
          <p:cNvPr id="4098" name="Picture 2" descr="Two people looking at a design">
            <a:extLst>
              <a:ext uri="{FF2B5EF4-FFF2-40B4-BE49-F238E27FC236}">
                <a16:creationId xmlns:a16="http://schemas.microsoft.com/office/drawing/2014/main" id="{0C4867D6-660E-3375-D189-1B006618B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1650" y="1727197"/>
            <a:ext cx="7108700" cy="466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0652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2CA3F-6E90-E417-7B19-8B8A9400C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8F111-BD61-B4DE-6929-BF6251F67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38" y="462984"/>
            <a:ext cx="10496586" cy="1195695"/>
          </a:xfrm>
        </p:spPr>
        <p:txBody>
          <a:bodyPr/>
          <a:lstStyle/>
          <a:p>
            <a:r>
              <a:rPr lang="en-US" dirty="0"/>
              <a:t>Make progress despite the uncertainty, one step at a time</a:t>
            </a:r>
          </a:p>
        </p:txBody>
      </p:sp>
      <p:pic>
        <p:nvPicPr>
          <p:cNvPr id="7170" name="Picture 2" descr="Will AI really replace junior roles?">
            <a:extLst>
              <a:ext uri="{FF2B5EF4-FFF2-40B4-BE49-F238E27FC236}">
                <a16:creationId xmlns:a16="http://schemas.microsoft.com/office/drawing/2014/main" id="{75DDD14B-CE48-E326-B8F8-936C0A0D5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6969" y="1855968"/>
            <a:ext cx="7187784" cy="440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2569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79A28-EF8F-7594-8D12-05FF7D467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23FD1E-F0F6-7881-56C6-BAF0107441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52" t="17060" r="6042" b="24089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CE2AD0-4AE0-D845-1D82-98F5654F0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017" y="1512792"/>
            <a:ext cx="211149" cy="3846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2202E8E-D707-DBF5-AD6F-0E7FC8689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684" y="1792192"/>
            <a:ext cx="211149" cy="3846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67A0458-3E0A-51D2-2D01-4C902A23D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8418" y="1588992"/>
            <a:ext cx="211149" cy="384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1C9760-D996-B087-79F9-A1AB4DE98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3502" y="2428126"/>
            <a:ext cx="284994" cy="5192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35C8A3-159C-6D13-E114-2BA9C5348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768" y="2478926"/>
            <a:ext cx="284994" cy="5192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6922A1-ECD4-DB8F-4DA4-76183134B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4721" y="2362199"/>
            <a:ext cx="169646" cy="309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990E9A-D2CD-A2B0-9170-A8E05B9BF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9715" y="2324394"/>
            <a:ext cx="169646" cy="3090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8D5879-1610-07D7-012B-90CD7C3A9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8315" y="2533197"/>
            <a:ext cx="169646" cy="3090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18BD28-C9E7-2924-1287-5F5CD3AAD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729" y="2533197"/>
            <a:ext cx="284994" cy="51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730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D2C1E-7BDA-FAEA-4CC8-29D5AAF7B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0E18A6-B4A2-B8B2-2C14-2C9A2385E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you. 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CEBBD-3486-B14D-A861-E834C09B0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82572" y="5035739"/>
            <a:ext cx="3901155" cy="503332"/>
          </a:xfrm>
        </p:spPr>
        <p:txBody>
          <a:bodyPr/>
          <a:lstStyle/>
          <a:p>
            <a:r>
              <a:rPr lang="en-US" sz="3200" dirty="0"/>
              <a:t>Phil Morton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21F339-FB23-3ACB-5CFE-12982A989A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82572" y="5821242"/>
            <a:ext cx="6582572" cy="665317"/>
          </a:xfrm>
        </p:spPr>
        <p:txBody>
          <a:bodyPr/>
          <a:lstStyle/>
          <a:p>
            <a:r>
              <a:rPr lang="en-US" sz="2000" dirty="0" err="1"/>
              <a:t>foolproof.co.uk</a:t>
            </a:r>
            <a:endParaRPr lang="en-US" sz="2000" dirty="0"/>
          </a:p>
          <a:p>
            <a:r>
              <a:rPr lang="en-US" sz="2000" dirty="0" err="1"/>
              <a:t>philmorton.co</a:t>
            </a:r>
            <a:endParaRPr lang="en-US" sz="2000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7473071-6225-E596-2884-5F465AAF5140}"/>
              </a:ext>
            </a:extLst>
          </p:cNvPr>
          <p:cNvSpPr txBox="1">
            <a:spLocks/>
          </p:cNvSpPr>
          <p:nvPr/>
        </p:nvSpPr>
        <p:spPr>
          <a:xfrm rot="20676546">
            <a:off x="7794264" y="1725655"/>
            <a:ext cx="3767768" cy="410137"/>
          </a:xfrm>
          <a:prstGeom prst="rect">
            <a:avLst/>
          </a:prstGeom>
        </p:spPr>
        <p:txBody>
          <a:bodyPr vert="horz" lIns="0" tIns="0" rIns="36000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tabLst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Poppins Medium" pitchFamily="2" charset="77"/>
              </a:defRPr>
            </a:lvl1pPr>
            <a:lvl2pPr marL="360000" indent="-1800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300"/>
              </a:spcAft>
              <a:buFont typeface="System Font Regular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300"/>
              </a:spcAft>
              <a:buFont typeface="System Font Regular"/>
              <a:buChar char="-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00" indent="-1800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bg2"/>
                </a:solidFill>
              </a:rPr>
              <a:t>subscribe to my newsletter!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67D1A95F-C7F7-0659-3EC8-0D968460BA1B}"/>
              </a:ext>
            </a:extLst>
          </p:cNvPr>
          <p:cNvSpPr/>
          <p:nvPr/>
        </p:nvSpPr>
        <p:spPr>
          <a:xfrm rot="7079772">
            <a:off x="5331158" y="-1647380"/>
            <a:ext cx="4334908" cy="3969393"/>
          </a:xfrm>
          <a:prstGeom prst="arc">
            <a:avLst>
              <a:gd name="adj1" fmla="val 19545009"/>
              <a:gd name="adj2" fmla="val 0"/>
            </a:avLst>
          </a:prstGeom>
          <a:ln>
            <a:solidFill>
              <a:schemeClr val="bg2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EA2708-F117-AD1A-5CDB-3C740B2CC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0659"/>
            <a:ext cx="6582572" cy="53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98094"/>
      </p:ext>
    </p:extLst>
  </p:cSld>
  <p:clrMapOvr>
    <a:masterClrMapping/>
  </p:clrMapOvr>
</p:sld>
</file>

<file path=ppt/theme/theme1.xml><?xml version="1.0" encoding="utf-8"?>
<a:theme xmlns:a="http://schemas.openxmlformats.org/drawingml/2006/main" name="Foolproof 2025">
  <a:themeElements>
    <a:clrScheme name="FP 2025">
      <a:dk1>
        <a:srgbClr val="212121"/>
      </a:dk1>
      <a:lt1>
        <a:srgbClr val="FFFFFF"/>
      </a:lt1>
      <a:dk2>
        <a:srgbClr val="212121"/>
      </a:dk2>
      <a:lt2>
        <a:srgbClr val="2EA34F"/>
      </a:lt2>
      <a:accent1>
        <a:srgbClr val="EFEFEF"/>
      </a:accent1>
      <a:accent2>
        <a:srgbClr val="EFEFEF"/>
      </a:accent2>
      <a:accent3>
        <a:srgbClr val="D5D5D5"/>
      </a:accent3>
      <a:accent4>
        <a:srgbClr val="BBBBBB"/>
      </a:accent4>
      <a:accent5>
        <a:srgbClr val="6B6B6B"/>
      </a:accent5>
      <a:accent6>
        <a:srgbClr val="333333"/>
      </a:accent6>
      <a:hlink>
        <a:srgbClr val="2EA34F"/>
      </a:hlink>
      <a:folHlink>
        <a:srgbClr val="202020"/>
      </a:folHlink>
    </a:clrScheme>
    <a:fontScheme name="Foolproof 2.0">
      <a:majorFont>
        <a:latin typeface="Poppins Medium"/>
        <a:ea typeface=""/>
        <a:cs typeface=""/>
      </a:majorFont>
      <a:minorFont>
        <a:latin typeface="Poppins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50E0EFBC9E1743BCF486C97720272B" ma:contentTypeVersion="13" ma:contentTypeDescription="Create a new document." ma:contentTypeScope="" ma:versionID="8a0ad215bc52b3f879718991fe0bbdeb">
  <xsd:schema xmlns:xsd="http://www.w3.org/2001/XMLSchema" xmlns:xs="http://www.w3.org/2001/XMLSchema" xmlns:p="http://schemas.microsoft.com/office/2006/metadata/properties" xmlns:ns2="cdec1b39-6aac-4dcf-abae-74784d923993" xmlns:ns3="b36bae7b-60ce-462c-a525-33bc9fbba5d7" targetNamespace="http://schemas.microsoft.com/office/2006/metadata/properties" ma:root="true" ma:fieldsID="6bb703908fe9b768dc0f93d37ffc3fba" ns2:_="" ns3:_="">
    <xsd:import namespace="cdec1b39-6aac-4dcf-abae-74784d923993"/>
    <xsd:import namespace="b36bae7b-60ce-462c-a525-33bc9fbba5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c1b39-6aac-4dcf-abae-74784d9239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d7a1db09-d1cd-4462-b86c-b53cf008d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6bae7b-60ce-462c-a525-33bc9fbba5d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ee89e3-3e37-4771-8cb3-f4054fdf8076}" ma:internalName="TaxCatchAll" ma:showField="CatchAllData" ma:web="b36bae7b-60ce-462c-a525-33bc9fbba5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ec1b39-6aac-4dcf-abae-74784d923993">
      <Terms xmlns="http://schemas.microsoft.com/office/infopath/2007/PartnerControls"/>
    </lcf76f155ced4ddcb4097134ff3c332f>
    <TaxCatchAll xmlns="b36bae7b-60ce-462c-a525-33bc9fbba5d7" xsi:nil="true"/>
  </documentManagement>
</p:properties>
</file>

<file path=customXml/itemProps1.xml><?xml version="1.0" encoding="utf-8"?>
<ds:datastoreItem xmlns:ds="http://schemas.openxmlformats.org/officeDocument/2006/customXml" ds:itemID="{FF2690EB-FD12-482C-BBED-E9106A0E45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ec1b39-6aac-4dcf-abae-74784d923993"/>
    <ds:schemaRef ds:uri="b36bae7b-60ce-462c-a525-33bc9fbba5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6F84D8-716A-4AAB-B1E8-B6FA4849C8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951612-06E3-4772-AF24-4B8E0C7E1881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b36bae7b-60ce-462c-a525-33bc9fbba5d7"/>
    <ds:schemaRef ds:uri="cdec1b39-6aac-4dcf-abae-74784d92399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1677</TotalTime>
  <Words>1066</Words>
  <Application>Microsoft Macintosh PowerPoint</Application>
  <PresentationFormat>Widescreen</PresentationFormat>
  <Paragraphs>171</Paragraphs>
  <Slides>68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2" baseType="lpstr">
      <vt:lpstr>Poppins Medium</vt:lpstr>
      <vt:lpstr>Arial</vt:lpstr>
      <vt:lpstr>System Font Regular</vt:lpstr>
      <vt:lpstr>Foolproof 2025</vt:lpstr>
      <vt:lpstr>Escape From Figma Island</vt:lpstr>
      <vt:lpstr>PowerPoint Presentation</vt:lpstr>
      <vt:lpstr>PowerPoint Presentation</vt:lpstr>
      <vt:lpstr>The year was 2005…</vt:lpstr>
      <vt:lpstr>PowerPoint Presentation</vt:lpstr>
      <vt:lpstr>PowerPoint Presentation</vt:lpstr>
      <vt:lpstr>And then things got complicated…</vt:lpstr>
      <vt:lpstr>Designing in the abstract again</vt:lpstr>
      <vt:lpstr>Stranded on Figma Island</vt:lpstr>
      <vt:lpstr>PowerPoint Presentation</vt:lpstr>
      <vt:lpstr>PowerPoint Presentation</vt:lpstr>
      <vt:lpstr>Old ways of working don’t make sense anymore</vt:lpstr>
      <vt:lpstr>PowerPoint Presentation</vt:lpstr>
      <vt:lpstr>Lovable, Figma Make, etc. are a local maxima</vt:lpstr>
      <vt:lpstr>PowerPoint Presentation</vt:lpstr>
      <vt:lpstr>PowerPoint Presentation</vt:lpstr>
      <vt:lpstr>Designers are starting to work in code (again)</vt:lpstr>
      <vt:lpstr>PowerPoint Presentation</vt:lpstr>
      <vt:lpstr>A side project is the best way to learn by doing</vt:lpstr>
      <vt:lpstr>Reddit scraper</vt:lpstr>
      <vt:lpstr>Remi – school email assistant</vt:lpstr>
      <vt:lpstr>Pegs Out – will my laundry dry outside today?</vt:lpstr>
      <vt:lpstr>Pills In – medication app</vt:lpstr>
      <vt:lpstr>Track Club Manager – athletics game (WIP)</vt:lpstr>
      <vt:lpstr>On a side project, you are the team</vt:lpstr>
      <vt:lpstr>PowerPoint Presentation</vt:lpstr>
      <vt:lpstr>Five tips for designing and working in code with AI</vt:lpstr>
      <vt:lpstr>Five tips for designing and working in code with AI</vt:lpstr>
      <vt:lpstr>AI is bad at design</vt:lpstr>
      <vt:lpstr>AI on its own</vt:lpstr>
      <vt:lpstr>Working together on a canvas</vt:lpstr>
      <vt:lpstr>You design, AI assists</vt:lpstr>
      <vt:lpstr>You design, AI assists</vt:lpstr>
      <vt:lpstr>You design, AI assists</vt:lpstr>
      <vt:lpstr>You design, AI assists</vt:lpstr>
      <vt:lpstr>You design, AI assists</vt:lpstr>
      <vt:lpstr>You design, AI assists</vt:lpstr>
      <vt:lpstr>Five tips for designing and working in code with AI</vt:lpstr>
      <vt:lpstr>You need to manage your AI agent’s work</vt:lpstr>
      <vt:lpstr>Break down work into little pieces</vt:lpstr>
      <vt:lpstr>Managing the work using GitHub issues</vt:lpstr>
      <vt:lpstr>/docs – manage the knowledge</vt:lpstr>
      <vt:lpstr>Research: your knowledge base</vt:lpstr>
      <vt:lpstr>Retros: the agent learns from the work it does</vt:lpstr>
      <vt:lpstr>Five tips for designing and working in code with AI</vt:lpstr>
      <vt:lpstr>We all know the importance of a design system, and it’s easy to get your own in code</vt:lpstr>
      <vt:lpstr>shadcn – coded design system in a box</vt:lpstr>
      <vt:lpstr>shadcn – coded design system in a box</vt:lpstr>
      <vt:lpstr>Storybook – see your coded design system</vt:lpstr>
      <vt:lpstr>Storybook – see your coded design system</vt:lpstr>
      <vt:lpstr>iOS apps – get AI to build your own in Swift UI</vt:lpstr>
      <vt:lpstr>Five tips for designing and working in code with AI</vt:lpstr>
      <vt:lpstr>Using just enough Figma, and then designing the rest in code</vt:lpstr>
      <vt:lpstr>Jigs</vt:lpstr>
      <vt:lpstr>Five tips for designing and working in code with AI</vt:lpstr>
      <vt:lpstr>Software development is repeating the same process over and over again</vt:lpstr>
      <vt:lpstr>Develop your own set of skills - stop repeating yourself and embed what works</vt:lpstr>
      <vt:lpstr>Develop your own set of skills - stop repeating yourself and embed what works</vt:lpstr>
      <vt:lpstr>Five tips for designing and working in code with AI</vt:lpstr>
      <vt:lpstr>PowerPoint Presentation</vt:lpstr>
      <vt:lpstr>This can be overwhelming…</vt:lpstr>
      <vt:lpstr>AI is the personal tutor and the safety net</vt:lpstr>
      <vt:lpstr>Most people are still watching from the sidelines</vt:lpstr>
      <vt:lpstr>No-one has it figured out yet</vt:lpstr>
      <vt:lpstr>But we know current tools, methods and skills will need to change</vt:lpstr>
      <vt:lpstr>Make progress despite the uncertainty, one step at a time</vt:lpstr>
      <vt:lpstr>PowerPoint Presentation</vt:lpstr>
      <vt:lpstr>Thank you.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Arta Jeta</dc:creator>
  <cp:lastModifiedBy>Phil Morton</cp:lastModifiedBy>
  <cp:revision>3</cp:revision>
  <dcterms:created xsi:type="dcterms:W3CDTF">2024-02-21T12:52:42Z</dcterms:created>
  <dcterms:modified xsi:type="dcterms:W3CDTF">2026-11-04T20:51:38Z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0x010100B850E0EFBC9E1743BCF486C97720272B</vt:lpwstr>
  </property>
  <property fmtid="{D5CDD505-2E9C-101B-9397-08002B2CF9AE}" pid="3" name="MediaServiceImageTags">
    <vt:lpwstr/>
  </property>
</Properties>
</file>