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8"/>
  </p:notesMasterIdLst>
  <p:handoutMasterIdLst>
    <p:handoutMasterId r:id="rId29"/>
  </p:handoutMasterIdLst>
  <p:sldIdLst>
    <p:sldId id="277" r:id="rId2"/>
    <p:sldId id="278" r:id="rId3"/>
    <p:sldId id="279" r:id="rId4"/>
    <p:sldId id="280" r:id="rId5"/>
    <p:sldId id="281" r:id="rId6"/>
    <p:sldId id="323" r:id="rId7"/>
    <p:sldId id="324" r:id="rId8"/>
    <p:sldId id="325" r:id="rId9"/>
    <p:sldId id="326" r:id="rId10"/>
    <p:sldId id="327" r:id="rId11"/>
    <p:sldId id="328" r:id="rId12"/>
    <p:sldId id="314" r:id="rId13"/>
    <p:sldId id="334" r:id="rId14"/>
    <p:sldId id="350" r:id="rId15"/>
    <p:sldId id="332" r:id="rId16"/>
    <p:sldId id="336" r:id="rId17"/>
    <p:sldId id="337" r:id="rId18"/>
    <p:sldId id="338" r:id="rId19"/>
    <p:sldId id="339" r:id="rId20"/>
    <p:sldId id="340" r:id="rId21"/>
    <p:sldId id="342" r:id="rId22"/>
    <p:sldId id="344" r:id="rId23"/>
    <p:sldId id="347" r:id="rId24"/>
    <p:sldId id="345" r:id="rId25"/>
    <p:sldId id="349" r:id="rId26"/>
    <p:sldId id="294"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B86132-E393-ECA5-636D-D013F39D98F3}" name="Madison Lockwood" initials="ML" userId="S::madison.lockwood@mercator.group::b7a6cd49-e8de-4961-92d5-fdc28f38bb28" providerId="AD"/>
  <p188:author id="{7F3DF6F3-CB5F-A0D9-7B4F-F83BD2C5F0F5}" name="Faye Tremlett" initials="FT" userId="S::faye.tremlett@mercator.group::92fc5860-4c4f-4c75-bde2-e84d0c805800"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A0DC"/>
    <a:srgbClr val="E74601"/>
    <a:srgbClr val="647CAA"/>
    <a:srgbClr val="263246"/>
    <a:srgbClr val="FEC100"/>
    <a:srgbClr val="E9EDF7"/>
    <a:srgbClr val="CDD0D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818999E-4173-874F-9993-B4161F49DD45}" v="24" dt="2026-11-03T16:24:07.10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98"/>
    <p:restoredTop sz="76452"/>
  </p:normalViewPr>
  <p:slideViewPr>
    <p:cSldViewPr snapToGrid="0">
      <p:cViewPr varScale="1">
        <p:scale>
          <a:sx n="80" d="100"/>
          <a:sy n="80" d="100"/>
        </p:scale>
        <p:origin x="1584"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35" Type="http://schemas.microsoft.com/office/2018/10/relationships/authors" Target="author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0942A34-B128-A86A-BD1D-620F6E7E6DE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69987E3-FC5F-9AEA-30D9-8232A515D94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E765478-ECF0-E44B-8253-C28126943CA3}" type="datetimeFigureOut">
              <a:rPr lang="en-US" smtClean="0"/>
              <a:t>11/4/26</a:t>
            </a:fld>
            <a:endParaRPr lang="en-US"/>
          </a:p>
        </p:txBody>
      </p:sp>
      <p:sp>
        <p:nvSpPr>
          <p:cNvPr id="4" name="Footer Placeholder 3">
            <a:extLst>
              <a:ext uri="{FF2B5EF4-FFF2-40B4-BE49-F238E27FC236}">
                <a16:creationId xmlns:a16="http://schemas.microsoft.com/office/drawing/2014/main" id="{EA4E61DA-AB05-AEE5-05AC-897D2E39817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CA8CCB1C-061D-BF44-A016-767B92E0C53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0E1F552-07D3-3E4B-8DF6-C22C2E61EA27}" type="slidenum">
              <a:rPr lang="en-US" smtClean="0"/>
              <a:t>‹#›</a:t>
            </a:fld>
            <a:endParaRPr lang="en-US"/>
          </a:p>
        </p:txBody>
      </p:sp>
    </p:spTree>
    <p:extLst>
      <p:ext uri="{BB962C8B-B14F-4D97-AF65-F5344CB8AC3E}">
        <p14:creationId xmlns:p14="http://schemas.microsoft.com/office/powerpoint/2010/main" val="366139227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201283F-523B-B543-BC8A-C1A7A5C826D9}" type="datetimeFigureOut">
              <a:rPr lang="en-US" smtClean="0"/>
              <a:t>11/4/26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710ADA-D475-C645-992B-D6DE872D2F1A}" type="slidenum">
              <a:rPr lang="en-US" smtClean="0"/>
              <a:t>‹#›</a:t>
            </a:fld>
            <a:endParaRPr lang="en-US"/>
          </a:p>
        </p:txBody>
      </p:sp>
    </p:spTree>
    <p:extLst>
      <p:ext uri="{BB962C8B-B14F-4D97-AF65-F5344CB8AC3E}">
        <p14:creationId xmlns:p14="http://schemas.microsoft.com/office/powerpoint/2010/main" val="423698791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GB" sz="1200" b="0" i="0" u="none" strike="noStrike" kern="1200" dirty="0">
                <a:solidFill>
                  <a:schemeClr val="tx1"/>
                </a:solidFill>
                <a:effectLst/>
                <a:latin typeface="+mn-lt"/>
                <a:ea typeface="+mn-ea"/>
                <a:cs typeface="+mn-cs"/>
              </a:rPr>
              <a:t>I’ve been a researcher in digital services since the late 90s. Perhaps even before some of you were born! </a:t>
            </a:r>
          </a:p>
          <a:p>
            <a:pPr rtl="0"/>
            <a:endParaRPr lang="en-GB" sz="1200" b="0" i="0" u="none" strike="noStrike" kern="1200" dirty="0">
              <a:solidFill>
                <a:schemeClr val="tx1"/>
              </a:solidFill>
              <a:effectLst/>
              <a:latin typeface="+mn-lt"/>
              <a:ea typeface="+mn-ea"/>
              <a:cs typeface="+mn-cs"/>
            </a:endParaRPr>
          </a:p>
          <a:p>
            <a:pPr rtl="0"/>
            <a:r>
              <a:rPr lang="en-GB" sz="1200" b="0" i="0" u="none" strike="noStrike" kern="1200" dirty="0">
                <a:solidFill>
                  <a:schemeClr val="tx1"/>
                </a:solidFill>
                <a:effectLst/>
                <a:latin typeface="+mn-lt"/>
                <a:ea typeface="+mn-ea"/>
                <a:cs typeface="+mn-cs"/>
              </a:rPr>
              <a:t>Methods and technologies have changed, but one thing I’ve always valued throughout is integrity, because our designs can affect millions of people.</a:t>
            </a:r>
          </a:p>
          <a:p>
            <a:pPr rtl="0"/>
            <a:endParaRPr lang="en-GB" sz="1200" b="0" i="0" u="none" strike="noStrike" kern="1200" dirty="0">
              <a:solidFill>
                <a:schemeClr val="tx1"/>
              </a:solidFill>
              <a:effectLst/>
              <a:latin typeface="+mn-lt"/>
              <a:ea typeface="+mn-ea"/>
              <a:cs typeface="+mn-cs"/>
            </a:endParaRPr>
          </a:p>
          <a:p>
            <a:pPr rtl="0"/>
            <a:r>
              <a:rPr lang="en-GB" sz="1200" b="0" i="0" u="none" strike="noStrike" kern="1200" dirty="0">
                <a:solidFill>
                  <a:schemeClr val="tx1"/>
                </a:solidFill>
                <a:effectLst/>
                <a:latin typeface="+mn-lt"/>
                <a:ea typeface="+mn-ea"/>
                <a:cs typeface="+mn-cs"/>
              </a:rPr>
              <a:t>My talk is about integrity and draws on my own experiences and frustrations of working on delivery teams, alongside some sociological, psychological and anthropological thinking. </a:t>
            </a:r>
          </a:p>
          <a:p>
            <a:pPr rtl="0"/>
            <a:endParaRPr lang="en-GB" sz="1200" b="0" i="0" u="none" strike="noStrike" kern="1200" dirty="0">
              <a:solidFill>
                <a:schemeClr val="tx1"/>
              </a:solidFill>
              <a:effectLst/>
              <a:latin typeface="+mn-lt"/>
              <a:ea typeface="+mn-ea"/>
              <a:cs typeface="+mn-cs"/>
            </a:endParaRPr>
          </a:p>
          <a:p>
            <a:pPr rtl="0"/>
            <a:r>
              <a:rPr lang="en-GB" sz="1200" b="0" i="0" u="none" strike="noStrike" kern="1200" dirty="0">
                <a:solidFill>
                  <a:schemeClr val="tx1"/>
                </a:solidFill>
                <a:effectLst/>
                <a:latin typeface="+mn-lt"/>
                <a:ea typeface="+mn-ea"/>
                <a:cs typeface="+mn-cs"/>
              </a:rPr>
              <a:t>I’m going to start with a story about bridges, hence the title “A whole approach to bridging the integrity gap” as I think bridges are a good analogy for UX.  Essentially we’re moving someone from point A to point B – we bridge that gap with solutions guided by our methods. So it’s really important that our methods and the decisions we make around our methods are underpinned by integrity. </a:t>
            </a:r>
          </a:p>
          <a:p>
            <a:br>
              <a:rPr lang="en-GB" dirty="0"/>
            </a:br>
            <a:br>
              <a:rPr lang="en-GB" dirty="0"/>
            </a:br>
            <a:endParaRPr lang="en-GB" dirty="0"/>
          </a:p>
        </p:txBody>
      </p:sp>
      <p:sp>
        <p:nvSpPr>
          <p:cNvPr id="4" name="Slide Number Placeholder 3"/>
          <p:cNvSpPr>
            <a:spLocks noGrp="1"/>
          </p:cNvSpPr>
          <p:nvPr>
            <p:ph type="sldNum" sz="quarter" idx="5"/>
          </p:nvPr>
        </p:nvSpPr>
        <p:spPr/>
        <p:txBody>
          <a:bodyPr/>
          <a:lstStyle/>
          <a:p>
            <a:fld id="{B2710ADA-D475-C645-992B-D6DE872D2F1A}" type="slidenum">
              <a:rPr lang="en-US" smtClean="0"/>
              <a:t>1</a:t>
            </a:fld>
            <a:endParaRPr lang="en-US"/>
          </a:p>
        </p:txBody>
      </p:sp>
    </p:spTree>
    <p:extLst>
      <p:ext uri="{BB962C8B-B14F-4D97-AF65-F5344CB8AC3E}">
        <p14:creationId xmlns:p14="http://schemas.microsoft.com/office/powerpoint/2010/main" val="817977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GB" sz="1200" b="0" i="0" u="none" strike="noStrike" kern="1200" dirty="0">
                <a:solidFill>
                  <a:schemeClr val="tx1"/>
                </a:solidFill>
                <a:effectLst/>
                <a:latin typeface="+mn-lt"/>
                <a:ea typeface="+mn-ea"/>
                <a:cs typeface="+mn-cs"/>
              </a:rPr>
              <a:t>This is the iconic Golden Gate Bridge. Who has been here?</a:t>
            </a:r>
          </a:p>
          <a:p>
            <a:pPr rtl="0"/>
            <a:endParaRPr lang="en-GB" sz="1200" b="0" i="0" u="none" strike="noStrike" kern="1200" dirty="0">
              <a:solidFill>
                <a:schemeClr val="tx1"/>
              </a:solidFill>
              <a:effectLst/>
              <a:latin typeface="+mn-lt"/>
              <a:ea typeface="+mn-ea"/>
              <a:cs typeface="+mn-cs"/>
            </a:endParaRPr>
          </a:p>
          <a:p>
            <a:pPr rtl="0"/>
            <a:r>
              <a:rPr lang="en-GB" sz="1200" b="0" i="0" u="none" strike="noStrike" kern="1200" dirty="0">
                <a:solidFill>
                  <a:schemeClr val="tx1"/>
                </a:solidFill>
                <a:effectLst/>
                <a:latin typeface="+mn-lt"/>
                <a:ea typeface="+mn-ea"/>
                <a:cs typeface="+mn-cs"/>
              </a:rPr>
              <a:t>Built during the Great Depression, it opened in 1937.</a:t>
            </a:r>
          </a:p>
          <a:p>
            <a:pPr rtl="0"/>
            <a:endParaRPr lang="en-GB" sz="1200" b="0" i="0" u="none" strike="noStrike" kern="1200" dirty="0">
              <a:solidFill>
                <a:schemeClr val="tx1"/>
              </a:solidFill>
              <a:effectLst/>
              <a:latin typeface="+mn-lt"/>
              <a:ea typeface="+mn-ea"/>
              <a:cs typeface="+mn-cs"/>
            </a:endParaRPr>
          </a:p>
          <a:p>
            <a:pPr rtl="0"/>
            <a:r>
              <a:rPr lang="en-GB" sz="1200" b="0" i="0" u="none" strike="noStrike" kern="1200" dirty="0">
                <a:solidFill>
                  <a:schemeClr val="tx1"/>
                </a:solidFill>
                <a:effectLst/>
                <a:latin typeface="+mn-lt"/>
                <a:ea typeface="+mn-ea"/>
                <a:cs typeface="+mn-cs"/>
              </a:rPr>
              <a:t>Joseph Strauss was the chief engineer, and amongst his team was Leon </a:t>
            </a:r>
            <a:r>
              <a:rPr lang="en-GB" sz="1200" b="0" i="0" u="none" strike="noStrike" kern="1200" dirty="0" err="1">
                <a:solidFill>
                  <a:schemeClr val="tx1"/>
                </a:solidFill>
                <a:effectLst/>
                <a:latin typeface="+mn-lt"/>
                <a:ea typeface="+mn-ea"/>
                <a:cs typeface="+mn-cs"/>
              </a:rPr>
              <a:t>Moisseiff</a:t>
            </a:r>
            <a:r>
              <a:rPr lang="en-GB" sz="1200" b="0" i="0" u="none" strike="noStrike" kern="1200" dirty="0">
                <a:solidFill>
                  <a:schemeClr val="tx1"/>
                </a:solidFill>
                <a:effectLst/>
                <a:latin typeface="+mn-lt"/>
                <a:ea typeface="+mn-ea"/>
                <a:cs typeface="+mn-cs"/>
              </a:rPr>
              <a:t>. </a:t>
            </a:r>
            <a:r>
              <a:rPr lang="en-GB" sz="1200" b="0" i="0" u="none" strike="noStrike" kern="1200" dirty="0" err="1">
                <a:solidFill>
                  <a:schemeClr val="tx1"/>
                </a:solidFill>
                <a:effectLst/>
                <a:latin typeface="+mn-lt"/>
                <a:ea typeface="+mn-ea"/>
                <a:cs typeface="+mn-cs"/>
              </a:rPr>
              <a:t>Moisseiff</a:t>
            </a:r>
            <a:r>
              <a:rPr lang="en-GB" sz="1200" b="0" i="0" u="none" strike="noStrike" kern="1200" dirty="0">
                <a:solidFill>
                  <a:schemeClr val="tx1"/>
                </a:solidFill>
                <a:effectLst/>
                <a:latin typeface="+mn-lt"/>
                <a:ea typeface="+mn-ea"/>
                <a:cs typeface="+mn-cs"/>
              </a:rPr>
              <a:t> was known for his work on “deflection theory.” Which is basically a mathematical formula that explains how and how much a structure bends or shifts when forces act on it.</a:t>
            </a:r>
          </a:p>
          <a:p>
            <a:br>
              <a:rPr lang="en-GB" dirty="0"/>
            </a:br>
            <a:br>
              <a:rPr lang="en-GB" dirty="0"/>
            </a:br>
            <a:endParaRPr lang="en-GB" dirty="0"/>
          </a:p>
        </p:txBody>
      </p:sp>
      <p:sp>
        <p:nvSpPr>
          <p:cNvPr id="4" name="Slide Number Placeholder 3"/>
          <p:cNvSpPr>
            <a:spLocks noGrp="1"/>
          </p:cNvSpPr>
          <p:nvPr>
            <p:ph type="sldNum" sz="quarter" idx="5"/>
          </p:nvPr>
        </p:nvSpPr>
        <p:spPr/>
        <p:txBody>
          <a:bodyPr/>
          <a:lstStyle/>
          <a:p>
            <a:fld id="{B2710ADA-D475-C645-992B-D6DE872D2F1A}" type="slidenum">
              <a:rPr lang="en-US" smtClean="0"/>
              <a:t>2</a:t>
            </a:fld>
            <a:endParaRPr lang="en-US"/>
          </a:p>
        </p:txBody>
      </p:sp>
    </p:spTree>
    <p:extLst>
      <p:ext uri="{BB962C8B-B14F-4D97-AF65-F5344CB8AC3E}">
        <p14:creationId xmlns:p14="http://schemas.microsoft.com/office/powerpoint/2010/main" val="7162214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GB" sz="1200" b="0" i="0" u="none" strike="noStrike" kern="1200" dirty="0">
                <a:solidFill>
                  <a:schemeClr val="tx1"/>
                </a:solidFill>
                <a:effectLst/>
                <a:latin typeface="+mn-lt"/>
                <a:ea typeface="+mn-ea"/>
                <a:cs typeface="+mn-cs"/>
              </a:rPr>
              <a:t>Following the success of the Golden Gate Bridge, </a:t>
            </a:r>
            <a:r>
              <a:rPr lang="en-GB" sz="1200" b="0" i="0" u="none" strike="noStrike" kern="1200" dirty="0" err="1">
                <a:solidFill>
                  <a:schemeClr val="tx1"/>
                </a:solidFill>
                <a:effectLst/>
                <a:latin typeface="+mn-lt"/>
                <a:ea typeface="+mn-ea"/>
                <a:cs typeface="+mn-cs"/>
              </a:rPr>
              <a:t>Moisseiff</a:t>
            </a:r>
            <a:r>
              <a:rPr lang="en-GB" sz="1200" b="0" i="0" u="none" strike="noStrike" kern="1200" dirty="0">
                <a:solidFill>
                  <a:schemeClr val="tx1"/>
                </a:solidFill>
                <a:effectLst/>
                <a:latin typeface="+mn-lt"/>
                <a:ea typeface="+mn-ea"/>
                <a:cs typeface="+mn-cs"/>
              </a:rPr>
              <a:t> went on to lead the design of the Tacoma Narrows Bridge, which opened in 1940.</a:t>
            </a:r>
          </a:p>
          <a:p>
            <a:pPr rtl="0"/>
            <a:endParaRPr lang="en-GB" sz="1200" b="0" i="0" u="none" strike="noStrike" kern="1200" dirty="0">
              <a:solidFill>
                <a:schemeClr val="tx1"/>
              </a:solidFill>
              <a:effectLst/>
              <a:latin typeface="+mn-lt"/>
              <a:ea typeface="+mn-ea"/>
              <a:cs typeface="+mn-cs"/>
            </a:endParaRPr>
          </a:p>
          <a:p>
            <a:pPr rtl="0"/>
            <a:r>
              <a:rPr lang="en-GB" sz="1200" b="0" i="0" u="none" strike="noStrike" kern="1200" dirty="0">
                <a:solidFill>
                  <a:schemeClr val="tx1"/>
                </a:solidFill>
                <a:effectLst/>
                <a:latin typeface="+mn-lt"/>
                <a:ea typeface="+mn-ea"/>
                <a:cs typeface="+mn-cs"/>
              </a:rPr>
              <a:t>He designed a highly flexible and ultra-slender concept that was to be the largest suspension bridge built in the US. </a:t>
            </a:r>
          </a:p>
          <a:p>
            <a:pPr rtl="0"/>
            <a:endParaRPr lang="en-GB" sz="1200" b="0" i="0" u="none" strike="noStrike" kern="1200" dirty="0">
              <a:solidFill>
                <a:schemeClr val="tx1"/>
              </a:solidFill>
              <a:effectLst/>
              <a:latin typeface="+mn-lt"/>
              <a:ea typeface="+mn-ea"/>
              <a:cs typeface="+mn-cs"/>
            </a:endParaRPr>
          </a:p>
          <a:p>
            <a:pPr rtl="0"/>
            <a:r>
              <a:rPr lang="en-GB" sz="1200" b="0" i="0" u="none" strike="noStrike" kern="1200" dirty="0">
                <a:solidFill>
                  <a:schemeClr val="tx1"/>
                </a:solidFill>
                <a:effectLst/>
                <a:latin typeface="+mn-lt"/>
                <a:ea typeface="+mn-ea"/>
                <a:cs typeface="+mn-cs"/>
              </a:rPr>
              <a:t>But, success can breed confidence, and confidence can hide forces that are not well understood. </a:t>
            </a:r>
          </a:p>
          <a:p>
            <a:pPr rtl="0"/>
            <a:endParaRPr lang="en-GB" sz="1200" b="0" i="0" u="none" strike="noStrike" kern="1200" dirty="0">
              <a:solidFill>
                <a:schemeClr val="tx1"/>
              </a:solidFill>
              <a:effectLst/>
              <a:latin typeface="+mn-lt"/>
              <a:ea typeface="+mn-ea"/>
              <a:cs typeface="+mn-cs"/>
            </a:endParaRPr>
          </a:p>
          <a:p>
            <a:pPr rtl="0"/>
            <a:r>
              <a:rPr lang="en-GB" sz="1200" b="0" i="0" u="none" strike="noStrike" kern="1200" dirty="0" err="1">
                <a:solidFill>
                  <a:schemeClr val="tx1"/>
                </a:solidFill>
                <a:effectLst/>
                <a:latin typeface="+mn-lt"/>
                <a:ea typeface="+mn-ea"/>
                <a:cs typeface="+mn-cs"/>
              </a:rPr>
              <a:t>Moisseiff</a:t>
            </a:r>
            <a:r>
              <a:rPr lang="en-GB" sz="1200" b="0" i="0" u="none" strike="noStrike" kern="1200" dirty="0">
                <a:solidFill>
                  <a:schemeClr val="tx1"/>
                </a:solidFill>
                <a:effectLst/>
                <a:latin typeface="+mn-lt"/>
                <a:ea typeface="+mn-ea"/>
                <a:cs typeface="+mn-cs"/>
              </a:rPr>
              <a:t> called it ‘the most beautiful bridge in the world.” And yet, just 4 months after completion, the bridge collapsed.</a:t>
            </a:r>
          </a:p>
          <a:p>
            <a:br>
              <a:rPr lang="en-GB" dirty="0"/>
            </a:br>
            <a:br>
              <a:rPr lang="en-GB" dirty="0"/>
            </a:br>
            <a:endParaRPr lang="en-GB" dirty="0"/>
          </a:p>
        </p:txBody>
      </p:sp>
      <p:sp>
        <p:nvSpPr>
          <p:cNvPr id="4" name="Slide Number Placeholder 3"/>
          <p:cNvSpPr>
            <a:spLocks noGrp="1"/>
          </p:cNvSpPr>
          <p:nvPr>
            <p:ph type="sldNum" sz="quarter" idx="5"/>
          </p:nvPr>
        </p:nvSpPr>
        <p:spPr/>
        <p:txBody>
          <a:bodyPr/>
          <a:lstStyle/>
          <a:p>
            <a:fld id="{B2710ADA-D475-C645-992B-D6DE872D2F1A}" type="slidenum">
              <a:rPr lang="en-US" smtClean="0"/>
              <a:t>3</a:t>
            </a:fld>
            <a:endParaRPr lang="en-US"/>
          </a:p>
        </p:txBody>
      </p:sp>
    </p:spTree>
    <p:extLst>
      <p:ext uri="{BB962C8B-B14F-4D97-AF65-F5344CB8AC3E}">
        <p14:creationId xmlns:p14="http://schemas.microsoft.com/office/powerpoint/2010/main" val="28298418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GB" sz="1200" b="0" i="0" u="none" strike="noStrike" kern="1200" dirty="0">
                <a:solidFill>
                  <a:schemeClr val="tx1"/>
                </a:solidFill>
                <a:effectLst/>
                <a:latin typeface="+mn-lt"/>
                <a:ea typeface="+mn-ea"/>
                <a:cs typeface="+mn-cs"/>
              </a:rPr>
              <a:t>This is actual footage on the morning of the collapse. </a:t>
            </a:r>
          </a:p>
          <a:p>
            <a:pPr rtl="0"/>
            <a:endParaRPr lang="en-GB" sz="1200" b="0" i="0" u="none" strike="noStrike" kern="1200" dirty="0">
              <a:solidFill>
                <a:schemeClr val="tx1"/>
              </a:solidFill>
              <a:effectLst/>
              <a:latin typeface="+mn-lt"/>
              <a:ea typeface="+mn-ea"/>
              <a:cs typeface="+mn-cs"/>
            </a:endParaRPr>
          </a:p>
          <a:p>
            <a:pPr rtl="0"/>
            <a:r>
              <a:rPr lang="en-GB" sz="1200" b="0" i="0" u="none" strike="noStrike" kern="1200" dirty="0">
                <a:solidFill>
                  <a:schemeClr val="tx1"/>
                </a:solidFill>
                <a:effectLst/>
                <a:latin typeface="+mn-lt"/>
                <a:ea typeface="+mn-ea"/>
                <a:cs typeface="+mn-cs"/>
              </a:rPr>
              <a:t>No longer being held together under pressure, the integrity of the bridge broke, literally. </a:t>
            </a:r>
          </a:p>
          <a:p>
            <a:br>
              <a:rPr lang="en-GB" dirty="0"/>
            </a:br>
            <a:br>
              <a:rPr lang="en-GB" dirty="0"/>
            </a:br>
            <a:endParaRPr lang="en-GB" dirty="0"/>
          </a:p>
        </p:txBody>
      </p:sp>
      <p:sp>
        <p:nvSpPr>
          <p:cNvPr id="4" name="Slide Number Placeholder 3"/>
          <p:cNvSpPr>
            <a:spLocks noGrp="1"/>
          </p:cNvSpPr>
          <p:nvPr>
            <p:ph type="sldNum" sz="quarter" idx="5"/>
          </p:nvPr>
        </p:nvSpPr>
        <p:spPr/>
        <p:txBody>
          <a:bodyPr/>
          <a:lstStyle/>
          <a:p>
            <a:fld id="{B2710ADA-D475-C645-992B-D6DE872D2F1A}" type="slidenum">
              <a:rPr lang="en-US" smtClean="0"/>
              <a:t>4</a:t>
            </a:fld>
            <a:endParaRPr lang="en-US"/>
          </a:p>
        </p:txBody>
      </p:sp>
    </p:spTree>
    <p:extLst>
      <p:ext uri="{BB962C8B-B14F-4D97-AF65-F5344CB8AC3E}">
        <p14:creationId xmlns:p14="http://schemas.microsoft.com/office/powerpoint/2010/main" val="40692147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GB" sz="1200" b="0" i="0" u="none" strike="noStrike" kern="1200" dirty="0">
                <a:solidFill>
                  <a:schemeClr val="tx1"/>
                </a:solidFill>
                <a:effectLst/>
                <a:latin typeface="+mn-lt"/>
                <a:ea typeface="+mn-ea"/>
                <a:cs typeface="+mn-cs"/>
              </a:rPr>
              <a:t>"When you hear the word 'integrity', what comes to mind?" Most people will say "honesty", doing the right thing or good morals. Which it is, but it’s also more.</a:t>
            </a:r>
          </a:p>
          <a:p>
            <a:pPr rtl="0"/>
            <a:endParaRPr lang="en-GB" sz="1200" b="0" i="0" u="none" strike="noStrike" kern="1200" dirty="0">
              <a:solidFill>
                <a:schemeClr val="tx1"/>
              </a:solidFill>
              <a:effectLst/>
              <a:latin typeface="+mn-lt"/>
              <a:ea typeface="+mn-ea"/>
              <a:cs typeface="+mn-cs"/>
            </a:endParaRPr>
          </a:p>
          <a:p>
            <a:pPr rtl="0"/>
            <a:r>
              <a:rPr lang="en-GB" sz="1200" b="0" i="0" u="none" strike="noStrike" kern="1200" dirty="0">
                <a:solidFill>
                  <a:schemeClr val="tx1"/>
                </a:solidFill>
                <a:effectLst/>
                <a:latin typeface="+mn-lt"/>
                <a:ea typeface="+mn-ea"/>
                <a:cs typeface="+mn-cs"/>
              </a:rPr>
              <a:t>The word originates from the Latin </a:t>
            </a:r>
            <a:r>
              <a:rPr lang="en-GB" sz="1200" b="0" i="0" u="none" strike="noStrike" kern="1200" dirty="0" err="1">
                <a:solidFill>
                  <a:schemeClr val="tx1"/>
                </a:solidFill>
                <a:effectLst/>
                <a:latin typeface="+mn-lt"/>
                <a:ea typeface="+mn-ea"/>
                <a:cs typeface="+mn-cs"/>
              </a:rPr>
              <a:t>integritas</a:t>
            </a:r>
            <a:r>
              <a:rPr lang="en-GB" sz="1200" b="0" i="0" u="none" strike="noStrike" kern="1200" dirty="0">
                <a:solidFill>
                  <a:schemeClr val="tx1"/>
                </a:solidFill>
                <a:effectLst/>
                <a:latin typeface="+mn-lt"/>
                <a:ea typeface="+mn-ea"/>
                <a:cs typeface="+mn-cs"/>
              </a:rPr>
              <a:t>, which means “wholeness.”</a:t>
            </a:r>
          </a:p>
          <a:p>
            <a:pPr rtl="0"/>
            <a:endParaRPr lang="en-GB" sz="1200" b="0" i="0" u="none" strike="noStrike" kern="1200" dirty="0">
              <a:solidFill>
                <a:schemeClr val="tx1"/>
              </a:solidFill>
              <a:effectLst/>
              <a:latin typeface="+mn-lt"/>
              <a:ea typeface="+mn-ea"/>
              <a:cs typeface="+mn-cs"/>
            </a:endParaRPr>
          </a:p>
          <a:p>
            <a:pPr rtl="0"/>
            <a:r>
              <a:rPr lang="en-GB" sz="1200" b="0" i="0" u="none" strike="noStrike" kern="1200" dirty="0">
                <a:solidFill>
                  <a:schemeClr val="tx1"/>
                </a:solidFill>
                <a:effectLst/>
                <a:latin typeface="+mn-lt"/>
                <a:ea typeface="+mn-ea"/>
                <a:cs typeface="+mn-cs"/>
              </a:rPr>
              <a:t>In our work, integrity means all the parts that make good research, design and delivery, the whole of it.  And wholeness is what we need to bring to successfully move someone from point A to point B in our digital services.</a:t>
            </a:r>
          </a:p>
          <a:p>
            <a:pPr rtl="0"/>
            <a:endParaRPr lang="en-GB" sz="1200" b="0" i="0" u="none" strike="noStrike" kern="1200" dirty="0">
              <a:solidFill>
                <a:schemeClr val="tx1"/>
              </a:solidFill>
              <a:effectLst/>
              <a:latin typeface="+mn-lt"/>
              <a:ea typeface="+mn-ea"/>
              <a:cs typeface="+mn-cs"/>
            </a:endParaRPr>
          </a:p>
          <a:p>
            <a:pPr rtl="0"/>
            <a:r>
              <a:rPr lang="en-GB" sz="1200" b="0" i="0" u="none" strike="noStrike" kern="1200" dirty="0">
                <a:solidFill>
                  <a:schemeClr val="tx1"/>
                </a:solidFill>
                <a:effectLst/>
                <a:latin typeface="+mn-lt"/>
                <a:ea typeface="+mn-ea"/>
                <a:cs typeface="+mn-cs"/>
              </a:rPr>
              <a:t>Integrity failures are rarely as dramatic as the Tacoma narrows bridge, nor are they malicious. </a:t>
            </a:r>
          </a:p>
          <a:p>
            <a:pPr rtl="0"/>
            <a:endParaRPr lang="en-GB" sz="1200" b="0" i="0" u="none" strike="noStrike" kern="1200" dirty="0">
              <a:solidFill>
                <a:schemeClr val="tx1"/>
              </a:solidFill>
              <a:effectLst/>
              <a:latin typeface="+mn-lt"/>
              <a:ea typeface="+mn-ea"/>
              <a:cs typeface="+mn-cs"/>
            </a:endParaRPr>
          </a:p>
          <a:p>
            <a:pPr rtl="0"/>
            <a:r>
              <a:rPr lang="en-GB" sz="1200" b="0" i="0" u="none" strike="noStrike" kern="1200" dirty="0">
                <a:solidFill>
                  <a:schemeClr val="tx1"/>
                </a:solidFill>
                <a:effectLst/>
                <a:latin typeface="+mn-lt"/>
                <a:ea typeface="+mn-ea"/>
                <a:cs typeface="+mn-cs"/>
              </a:rPr>
              <a:t>More often, they’re a pattern of small compromises that compound and pull us away from what we set out to achieve. They pull apart the whole.</a:t>
            </a:r>
          </a:p>
          <a:p>
            <a:br>
              <a:rPr lang="en-GB" dirty="0"/>
            </a:br>
            <a:br>
              <a:rPr lang="en-GB" dirty="0"/>
            </a:br>
            <a:endParaRPr lang="en-US" dirty="0"/>
          </a:p>
        </p:txBody>
      </p:sp>
      <p:sp>
        <p:nvSpPr>
          <p:cNvPr id="4" name="Slide Number Placeholder 3"/>
          <p:cNvSpPr>
            <a:spLocks noGrp="1"/>
          </p:cNvSpPr>
          <p:nvPr>
            <p:ph type="sldNum" sz="quarter" idx="5"/>
          </p:nvPr>
        </p:nvSpPr>
        <p:spPr/>
        <p:txBody>
          <a:bodyPr/>
          <a:lstStyle/>
          <a:p>
            <a:fld id="{B2710ADA-D475-C645-992B-D6DE872D2F1A}" type="slidenum">
              <a:rPr lang="en-US" smtClean="0"/>
              <a:t>5</a:t>
            </a:fld>
            <a:endParaRPr lang="en-US"/>
          </a:p>
        </p:txBody>
      </p:sp>
    </p:spTree>
    <p:extLst>
      <p:ext uri="{BB962C8B-B14F-4D97-AF65-F5344CB8AC3E}">
        <p14:creationId xmlns:p14="http://schemas.microsoft.com/office/powerpoint/2010/main" val="12098035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dirty="0">
                <a:solidFill>
                  <a:schemeClr val="tx1"/>
                </a:solidFill>
                <a:effectLst/>
                <a:latin typeface="+mn-lt"/>
                <a:ea typeface="+mn-ea"/>
                <a:cs typeface="+mn-cs"/>
              </a:rPr>
              <a:t>It starts with pressure, then comes adjustment, then normalisation, then amplification, then consequence. Perhaps, sudden, but actually long in the making. </a:t>
            </a:r>
            <a:endParaRPr lang="en-GB" dirty="0"/>
          </a:p>
        </p:txBody>
      </p:sp>
      <p:sp>
        <p:nvSpPr>
          <p:cNvPr id="4" name="Slide Number Placeholder 3"/>
          <p:cNvSpPr>
            <a:spLocks noGrp="1"/>
          </p:cNvSpPr>
          <p:nvPr>
            <p:ph type="sldNum" sz="quarter" idx="5"/>
          </p:nvPr>
        </p:nvSpPr>
        <p:spPr/>
        <p:txBody>
          <a:bodyPr/>
          <a:lstStyle/>
          <a:p>
            <a:fld id="{B2710ADA-D475-C645-992B-D6DE872D2F1A}" type="slidenum">
              <a:rPr lang="en-US" smtClean="0"/>
              <a:t>6</a:t>
            </a:fld>
            <a:endParaRPr lang="en-US"/>
          </a:p>
        </p:txBody>
      </p:sp>
    </p:spTree>
    <p:extLst>
      <p:ext uri="{BB962C8B-B14F-4D97-AF65-F5344CB8AC3E}">
        <p14:creationId xmlns:p14="http://schemas.microsoft.com/office/powerpoint/2010/main" val="31822833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dirty="0">
                <a:solidFill>
                  <a:schemeClr val="tx1"/>
                </a:solidFill>
                <a:effectLst/>
                <a:latin typeface="+mn-lt"/>
                <a:ea typeface="+mn-ea"/>
                <a:cs typeface="+mn-cs"/>
              </a:rPr>
              <a:t>For </a:t>
            </a:r>
            <a:r>
              <a:rPr lang="en-GB" sz="1200" b="0" i="0" u="none" strike="noStrike" kern="1200" dirty="0" err="1">
                <a:solidFill>
                  <a:schemeClr val="tx1"/>
                </a:solidFill>
                <a:effectLst/>
                <a:latin typeface="+mn-lt"/>
                <a:ea typeface="+mn-ea"/>
                <a:cs typeface="+mn-cs"/>
              </a:rPr>
              <a:t>Moiseiff</a:t>
            </a:r>
            <a:r>
              <a:rPr lang="en-GB" sz="1200" b="0" i="0" u="none" strike="noStrike" kern="1200" dirty="0">
                <a:solidFill>
                  <a:schemeClr val="tx1"/>
                </a:solidFill>
                <a:effectLst/>
                <a:latin typeface="+mn-lt"/>
                <a:ea typeface="+mn-ea"/>
                <a:cs typeface="+mn-cs"/>
              </a:rPr>
              <a:t>, every bridge that didn't fall made the next one feel safer. </a:t>
            </a:r>
          </a:p>
          <a:p>
            <a:endParaRPr lang="en-GB" sz="1200" b="0" i="0" u="none" strike="noStrike" kern="1200" dirty="0">
              <a:solidFill>
                <a:schemeClr val="tx1"/>
              </a:solidFill>
              <a:effectLst/>
              <a:latin typeface="+mn-lt"/>
              <a:ea typeface="+mn-ea"/>
              <a:cs typeface="+mn-cs"/>
            </a:endParaRPr>
          </a:p>
          <a:p>
            <a:r>
              <a:rPr lang="en-GB" sz="1200" b="0" i="0" u="none" strike="noStrike" kern="1200" dirty="0">
                <a:solidFill>
                  <a:schemeClr val="tx1"/>
                </a:solidFill>
                <a:effectLst/>
                <a:latin typeface="+mn-lt"/>
                <a:ea typeface="+mn-ea"/>
                <a:cs typeface="+mn-cs"/>
              </a:rPr>
              <a:t>It wasn’t common practice to model bridges at the time. In his defence you could argue that he was unaware of all the forces that challenged his theories. </a:t>
            </a:r>
          </a:p>
          <a:p>
            <a:endParaRPr lang="en-GB" sz="1200" b="0" i="0" u="none" strike="noStrike" kern="1200" dirty="0">
              <a:solidFill>
                <a:schemeClr val="tx1"/>
              </a:solidFill>
              <a:effectLst/>
              <a:latin typeface="+mn-lt"/>
              <a:ea typeface="+mn-ea"/>
              <a:cs typeface="+mn-cs"/>
            </a:endParaRPr>
          </a:p>
          <a:p>
            <a:r>
              <a:rPr lang="en-GB" sz="1200" b="0" i="0" u="none" strike="noStrike" kern="1200" dirty="0">
                <a:solidFill>
                  <a:schemeClr val="tx1"/>
                </a:solidFill>
                <a:effectLst/>
                <a:latin typeface="+mn-lt"/>
                <a:ea typeface="+mn-ea"/>
                <a:cs typeface="+mn-cs"/>
              </a:rPr>
              <a:t>We don’t have that excuse. Prototyping is part of our practice. Yet we still launch services despite known problems.</a:t>
            </a:r>
            <a:endParaRPr lang="en-GB" dirty="0"/>
          </a:p>
        </p:txBody>
      </p:sp>
      <p:sp>
        <p:nvSpPr>
          <p:cNvPr id="4" name="Slide Number Placeholder 3"/>
          <p:cNvSpPr>
            <a:spLocks noGrp="1"/>
          </p:cNvSpPr>
          <p:nvPr>
            <p:ph type="sldNum" sz="quarter" idx="5"/>
          </p:nvPr>
        </p:nvSpPr>
        <p:spPr/>
        <p:txBody>
          <a:bodyPr/>
          <a:lstStyle/>
          <a:p>
            <a:fld id="{B2710ADA-D475-C645-992B-D6DE872D2F1A}" type="slidenum">
              <a:rPr lang="en-US" smtClean="0"/>
              <a:t>10</a:t>
            </a:fld>
            <a:endParaRPr lang="en-US"/>
          </a:p>
        </p:txBody>
      </p:sp>
    </p:spTree>
    <p:extLst>
      <p:ext uri="{BB962C8B-B14F-4D97-AF65-F5344CB8AC3E}">
        <p14:creationId xmlns:p14="http://schemas.microsoft.com/office/powerpoint/2010/main" val="42207936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2CEA4-CFB7-F1FB-6935-5A39087BF3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F5E631-DEDD-38FE-3B78-9AE205F6DC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BDC4CC-F9F2-704F-FD0B-616E7632B287}"/>
              </a:ext>
            </a:extLst>
          </p:cNvPr>
          <p:cNvSpPr>
            <a:spLocks noGrp="1"/>
          </p:cNvSpPr>
          <p:nvPr>
            <p:ph type="body" idx="1"/>
          </p:nvPr>
        </p:nvSpPr>
        <p:spPr/>
        <p:txBody>
          <a:bodyPr/>
          <a:lstStyle/>
          <a:p>
            <a:pPr rtl="0"/>
            <a:r>
              <a:rPr lang="en-GB" sz="1200" b="0" i="0" u="none" strike="noStrike" kern="1200" dirty="0">
                <a:solidFill>
                  <a:schemeClr val="tx1"/>
                </a:solidFill>
                <a:effectLst/>
                <a:latin typeface="+mn-lt"/>
                <a:ea typeface="+mn-ea"/>
                <a:cs typeface="+mn-cs"/>
              </a:rPr>
              <a:t>That’s what Diane Vaughan in her study of why NASA launched the Space Shuttle Challenger in 1986, despite known problems, calls normalisation of deviance.</a:t>
            </a:r>
          </a:p>
          <a:p>
            <a:pPr rtl="0"/>
            <a:r>
              <a:rPr lang="en-GB" sz="1200" b="0" i="0" u="none" strike="noStrike" kern="1200" dirty="0">
                <a:solidFill>
                  <a:schemeClr val="tx1"/>
                </a:solidFill>
                <a:effectLst/>
                <a:latin typeface="+mn-lt"/>
                <a:ea typeface="+mn-ea"/>
                <a:cs typeface="+mn-cs"/>
              </a:rPr>
              <a:t>Normalisation of deviance is the gradual process by which something that should be unacceptable becomes acceptable. </a:t>
            </a:r>
          </a:p>
          <a:p>
            <a:pPr rtl="0"/>
            <a:endParaRPr lang="en-GB" sz="1200" b="0" i="0" u="none" strike="noStrike" kern="1200" dirty="0">
              <a:solidFill>
                <a:schemeClr val="tx1"/>
              </a:solidFill>
              <a:effectLst/>
              <a:latin typeface="+mn-lt"/>
              <a:ea typeface="+mn-ea"/>
              <a:cs typeface="+mn-cs"/>
            </a:endParaRPr>
          </a:p>
          <a:p>
            <a:pPr rtl="0"/>
            <a:r>
              <a:rPr lang="en-GB" sz="1200" b="0" i="0" u="none" strike="noStrike" kern="1200" dirty="0">
                <a:solidFill>
                  <a:schemeClr val="tx1"/>
                </a:solidFill>
                <a:effectLst/>
                <a:latin typeface="+mn-lt"/>
                <a:ea typeface="+mn-ea"/>
                <a:cs typeface="+mn-cs"/>
              </a:rPr>
              <a:t>For example, In government digital delivery (where I mostly work), the deviance is a gradual drift from the original problem statement. In discovery, user research is deferred because deadlines are tight. In alpha, the scope narrows to fit the budget. In Beta, a workaround is accepted because it gets the service live. And completion is reported against delivery milestones rather than user outcomes.</a:t>
            </a:r>
          </a:p>
          <a:p>
            <a:pPr rtl="0"/>
            <a:r>
              <a:rPr lang="en-GB" sz="1200" b="0" i="0" u="none" strike="noStrike" kern="1200" dirty="0">
                <a:solidFill>
                  <a:schemeClr val="tx1"/>
                </a:solidFill>
                <a:effectLst/>
                <a:latin typeface="+mn-lt"/>
                <a:ea typeface="+mn-ea"/>
                <a:cs typeface="+mn-cs"/>
              </a:rPr>
              <a:t>You might feel like you’ve experienced this spiral, or are experiencing this. I know I have.</a:t>
            </a:r>
          </a:p>
          <a:p>
            <a:pPr rtl="0"/>
            <a:endParaRPr lang="en-GB" sz="1200" b="0" i="0" u="none" strike="noStrike" kern="1200" dirty="0">
              <a:solidFill>
                <a:schemeClr val="tx1"/>
              </a:solidFill>
              <a:effectLst/>
              <a:latin typeface="+mn-lt"/>
              <a:ea typeface="+mn-ea"/>
              <a:cs typeface="+mn-cs"/>
            </a:endParaRPr>
          </a:p>
          <a:p>
            <a:pPr rtl="0"/>
            <a:r>
              <a:rPr lang="en-GB" sz="1200" b="0" i="0" u="none" strike="noStrike" kern="1200" dirty="0">
                <a:solidFill>
                  <a:schemeClr val="tx1"/>
                </a:solidFill>
                <a:effectLst/>
                <a:latin typeface="+mn-lt"/>
                <a:ea typeface="+mn-ea"/>
                <a:cs typeface="+mn-cs"/>
              </a:rPr>
              <a:t>Some of this isn’t in your control. Speaking up when you see a project drift from its vision is. But speaking up can be hard and comes with risks.</a:t>
            </a:r>
          </a:p>
          <a:p>
            <a:pPr rtl="0"/>
            <a:endParaRPr lang="en-GB" sz="1200" b="0" i="0" u="none" strike="noStrike" kern="1200" dirty="0">
              <a:solidFill>
                <a:schemeClr val="tx1"/>
              </a:solidFill>
              <a:effectLst/>
              <a:latin typeface="+mn-lt"/>
              <a:ea typeface="+mn-ea"/>
              <a:cs typeface="+mn-cs"/>
            </a:endParaRPr>
          </a:p>
          <a:p>
            <a:pPr rtl="0"/>
            <a:r>
              <a:rPr lang="en-GB" sz="1200" b="0" i="0" u="none" strike="noStrike" kern="1200" dirty="0">
                <a:solidFill>
                  <a:schemeClr val="tx1"/>
                </a:solidFill>
                <a:effectLst/>
                <a:latin typeface="+mn-lt"/>
                <a:ea typeface="+mn-ea"/>
                <a:cs typeface="+mn-cs"/>
              </a:rPr>
              <a:t>To help you, I’ve created a memory aid for approaching the task of digital service design with integrity and wholeness.</a:t>
            </a:r>
          </a:p>
          <a:p>
            <a:br>
              <a:rPr lang="en-GB" dirty="0"/>
            </a:br>
            <a:br>
              <a:rPr lang="en-GB" dirty="0"/>
            </a:br>
            <a:endParaRPr lang="en-GB" sz="1200" b="0" i="0" u="none" strike="noStrike" kern="1200" dirty="0">
              <a:solidFill>
                <a:schemeClr val="tx1"/>
              </a:solidFill>
              <a:effectLst/>
              <a:latin typeface="+mn-lt"/>
              <a:ea typeface="+mn-ea"/>
              <a:cs typeface="+mn-cs"/>
            </a:endParaRPr>
          </a:p>
          <a:p>
            <a:endParaRPr lang="en-GB" sz="1200" b="0" i="0" u="none" strike="noStrike"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98D79F23-8BD6-E6F8-C36E-458B89685ED6}"/>
              </a:ext>
            </a:extLst>
          </p:cNvPr>
          <p:cNvSpPr>
            <a:spLocks noGrp="1"/>
          </p:cNvSpPr>
          <p:nvPr>
            <p:ph type="sldNum" sz="quarter" idx="5"/>
          </p:nvPr>
        </p:nvSpPr>
        <p:spPr/>
        <p:txBody>
          <a:bodyPr/>
          <a:lstStyle/>
          <a:p>
            <a:fld id="{E348054A-EAA4-304B-8F3A-0176E7F8149E}" type="slidenum">
              <a:rPr lang="en-GB" smtClean="0"/>
              <a:t>11</a:t>
            </a:fld>
            <a:endParaRPr lang="en-GB"/>
          </a:p>
        </p:txBody>
      </p:sp>
    </p:spTree>
    <p:extLst>
      <p:ext uri="{BB962C8B-B14F-4D97-AF65-F5344CB8AC3E}">
        <p14:creationId xmlns:p14="http://schemas.microsoft.com/office/powerpoint/2010/main" val="38199872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GB" sz="1200" b="0" i="0" u="none" strike="noStrike" kern="1200" dirty="0">
                <a:solidFill>
                  <a:schemeClr val="tx1"/>
                </a:solidFill>
                <a:effectLst/>
                <a:latin typeface="+mn-lt"/>
                <a:ea typeface="+mn-ea"/>
                <a:cs typeface="+mn-cs"/>
              </a:rPr>
              <a:t>WHOLE is an acrostic you can take with you when you leave the Dome today. </a:t>
            </a:r>
          </a:p>
          <a:p>
            <a:pPr rtl="0"/>
            <a:endParaRPr lang="en-GB" sz="1200" b="0" i="0" u="none" strike="noStrike" kern="1200" dirty="0">
              <a:solidFill>
                <a:schemeClr val="tx1"/>
              </a:solidFill>
              <a:effectLst/>
              <a:latin typeface="+mn-lt"/>
              <a:ea typeface="+mn-ea"/>
              <a:cs typeface="+mn-cs"/>
            </a:endParaRPr>
          </a:p>
          <a:p>
            <a:pPr rtl="0"/>
            <a:r>
              <a:rPr lang="en-GB" sz="1200" b="0" i="0" u="none" strike="noStrike" kern="1200" dirty="0">
                <a:solidFill>
                  <a:schemeClr val="tx1"/>
                </a:solidFill>
                <a:effectLst/>
                <a:latin typeface="+mn-lt"/>
                <a:ea typeface="+mn-ea"/>
                <a:cs typeface="+mn-cs"/>
              </a:rPr>
              <a:t>WHOLE is a way of bridging the integrity gap and addressing the compounding compromises and deviance.</a:t>
            </a:r>
          </a:p>
          <a:p>
            <a:pPr rtl="0"/>
            <a:endParaRPr lang="en-GB" sz="1200" b="0" i="0" u="none" strike="noStrike" kern="1200" dirty="0">
              <a:solidFill>
                <a:schemeClr val="tx1"/>
              </a:solidFill>
              <a:effectLst/>
              <a:latin typeface="+mn-lt"/>
              <a:ea typeface="+mn-ea"/>
              <a:cs typeface="+mn-cs"/>
            </a:endParaRPr>
          </a:p>
          <a:p>
            <a:pPr rtl="0"/>
            <a:r>
              <a:rPr lang="en-GB" sz="1200" b="0" i="0" u="none" strike="noStrike" kern="1200" dirty="0">
                <a:solidFill>
                  <a:schemeClr val="tx1"/>
                </a:solidFill>
                <a:effectLst/>
                <a:latin typeface="+mn-lt"/>
                <a:ea typeface="+mn-ea"/>
                <a:cs typeface="+mn-cs"/>
              </a:rPr>
              <a:t>Each letter protects a different part of the whole and relates to: a question, a virtue, a principle, a concept and a metaphor. but they are all connected. </a:t>
            </a:r>
          </a:p>
          <a:p>
            <a:pPr rtl="0"/>
            <a:endParaRPr lang="en-GB" sz="1200" b="0" i="0" u="none" strike="noStrike" kern="1200" dirty="0">
              <a:solidFill>
                <a:schemeClr val="tx1"/>
              </a:solidFill>
              <a:effectLst/>
              <a:latin typeface="+mn-lt"/>
              <a:ea typeface="+mn-ea"/>
              <a:cs typeface="+mn-cs"/>
            </a:endParaRPr>
          </a:p>
          <a:p>
            <a:br>
              <a:rPr lang="en-GB" dirty="0"/>
            </a:br>
            <a:br>
              <a:rPr lang="en-GB" dirty="0"/>
            </a:br>
            <a:endParaRPr lang="en-GB" dirty="0"/>
          </a:p>
        </p:txBody>
      </p:sp>
      <p:sp>
        <p:nvSpPr>
          <p:cNvPr id="4" name="Slide Number Placeholder 3"/>
          <p:cNvSpPr>
            <a:spLocks noGrp="1"/>
          </p:cNvSpPr>
          <p:nvPr>
            <p:ph type="sldNum" sz="quarter" idx="5"/>
          </p:nvPr>
        </p:nvSpPr>
        <p:spPr/>
        <p:txBody>
          <a:bodyPr/>
          <a:lstStyle/>
          <a:p>
            <a:fld id="{B2710ADA-D475-C645-992B-D6DE872D2F1A}" type="slidenum">
              <a:rPr lang="en-US" smtClean="0"/>
              <a:t>12</a:t>
            </a:fld>
            <a:endParaRPr lang="en-US"/>
          </a:p>
        </p:txBody>
      </p:sp>
    </p:spTree>
    <p:extLst>
      <p:ext uri="{BB962C8B-B14F-4D97-AF65-F5344CB8AC3E}">
        <p14:creationId xmlns:p14="http://schemas.microsoft.com/office/powerpoint/2010/main" val="22778258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GB" sz="1200" b="0" i="0" u="none" strike="noStrike" kern="1200" dirty="0">
                <a:solidFill>
                  <a:schemeClr val="tx1"/>
                </a:solidFill>
                <a:effectLst/>
                <a:latin typeface="+mn-lt"/>
                <a:ea typeface="+mn-ea"/>
                <a:cs typeface="+mn-cs"/>
              </a:rPr>
              <a:t>There’s a handout with suggested methods and further reading if something resonates with you.</a:t>
            </a:r>
          </a:p>
          <a:p>
            <a:pPr rtl="0"/>
            <a:endParaRPr lang="en-GB" sz="1200" b="0" i="0" u="none" strike="noStrike" kern="1200" dirty="0">
              <a:solidFill>
                <a:schemeClr val="tx1"/>
              </a:solidFill>
              <a:effectLst/>
              <a:latin typeface="+mn-lt"/>
              <a:ea typeface="+mn-ea"/>
              <a:cs typeface="+mn-cs"/>
            </a:endParaRPr>
          </a:p>
          <a:p>
            <a:pPr rtl="0"/>
            <a:r>
              <a:rPr lang="en-GB" sz="1200" b="0" i="0" u="none" strike="noStrike" kern="1200" dirty="0">
                <a:solidFill>
                  <a:schemeClr val="tx1"/>
                </a:solidFill>
                <a:effectLst/>
                <a:latin typeface="+mn-lt"/>
                <a:ea typeface="+mn-ea"/>
                <a:cs typeface="+mn-cs"/>
              </a:rPr>
              <a:t>Let’s start with the question: Who are you not considering?</a:t>
            </a:r>
          </a:p>
          <a:p>
            <a:endParaRPr lang="en-GB" dirty="0"/>
          </a:p>
        </p:txBody>
      </p:sp>
      <p:sp>
        <p:nvSpPr>
          <p:cNvPr id="4" name="Slide Number Placeholder 3"/>
          <p:cNvSpPr>
            <a:spLocks noGrp="1"/>
          </p:cNvSpPr>
          <p:nvPr>
            <p:ph type="sldNum" sz="quarter" idx="5"/>
          </p:nvPr>
        </p:nvSpPr>
        <p:spPr/>
        <p:txBody>
          <a:bodyPr/>
          <a:lstStyle/>
          <a:p>
            <a:fld id="{B2710ADA-D475-C645-992B-D6DE872D2F1A}" type="slidenum">
              <a:rPr lang="en-US" smtClean="0"/>
              <a:t>13</a:t>
            </a:fld>
            <a:endParaRPr lang="en-US"/>
          </a:p>
        </p:txBody>
      </p:sp>
    </p:spTree>
    <p:extLst>
      <p:ext uri="{BB962C8B-B14F-4D97-AF65-F5344CB8AC3E}">
        <p14:creationId xmlns:p14="http://schemas.microsoft.com/office/powerpoint/2010/main" val="1694884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GB" sz="1200" b="0" i="0" u="none" strike="noStrike" kern="1200" dirty="0">
                <a:solidFill>
                  <a:schemeClr val="tx1"/>
                </a:solidFill>
                <a:effectLst/>
                <a:latin typeface="+mn-lt"/>
                <a:ea typeface="+mn-ea"/>
                <a:cs typeface="+mn-cs"/>
              </a:rPr>
              <a:t>We all know it’s hard to recruit an unbiased sample. </a:t>
            </a:r>
          </a:p>
          <a:p>
            <a:pPr rtl="0"/>
            <a:endParaRPr lang="en-GB" sz="1200" b="0" i="0" u="none" strike="noStrike" kern="1200" dirty="0">
              <a:solidFill>
                <a:schemeClr val="tx1"/>
              </a:solidFill>
              <a:effectLst/>
              <a:latin typeface="+mn-lt"/>
              <a:ea typeface="+mn-ea"/>
              <a:cs typeface="+mn-cs"/>
            </a:endParaRPr>
          </a:p>
          <a:p>
            <a:pPr rtl="0"/>
            <a:r>
              <a:rPr lang="en-GB" sz="1200" b="0" i="0" u="none" strike="noStrike" kern="1200" dirty="0">
                <a:solidFill>
                  <a:schemeClr val="tx1"/>
                </a:solidFill>
                <a:effectLst/>
                <a:latin typeface="+mn-lt"/>
                <a:ea typeface="+mn-ea"/>
                <a:cs typeface="+mn-cs"/>
              </a:rPr>
              <a:t>Research participants are mostly digitally confident, familiar with the service, and comfortable speaking up.</a:t>
            </a:r>
          </a:p>
          <a:p>
            <a:pPr rtl="0"/>
            <a:endParaRPr lang="en-GB" sz="1200" b="0" i="0" u="none" strike="noStrike" kern="1200" dirty="0">
              <a:solidFill>
                <a:schemeClr val="tx1"/>
              </a:solidFill>
              <a:effectLst/>
              <a:latin typeface="+mn-lt"/>
              <a:ea typeface="+mn-ea"/>
              <a:cs typeface="+mn-cs"/>
            </a:endParaRPr>
          </a:p>
          <a:p>
            <a:pPr rtl="0"/>
            <a:r>
              <a:rPr lang="en-GB" sz="1200" b="0" i="0" u="none" strike="noStrike" kern="1200" dirty="0">
                <a:solidFill>
                  <a:schemeClr val="tx1"/>
                </a:solidFill>
                <a:effectLst/>
                <a:latin typeface="+mn-lt"/>
                <a:ea typeface="+mn-ea"/>
                <a:cs typeface="+mn-cs"/>
              </a:rPr>
              <a:t>This doesn’t happen intentionally. Vulnerable participants are harder to recruit, timelines are tight, and “good enough” gets accepted. </a:t>
            </a:r>
          </a:p>
          <a:p>
            <a:pPr rtl="0"/>
            <a:endParaRPr lang="en-GB" sz="1200" b="0" i="0" u="none" strike="noStrike" kern="1200" dirty="0">
              <a:solidFill>
                <a:schemeClr val="tx1"/>
              </a:solidFill>
              <a:effectLst/>
              <a:latin typeface="+mn-lt"/>
              <a:ea typeface="+mn-ea"/>
              <a:cs typeface="+mn-cs"/>
            </a:endParaRPr>
          </a:p>
          <a:p>
            <a:pPr rtl="0"/>
            <a:r>
              <a:rPr lang="en-GB" sz="1200" b="0" i="0" u="none" strike="noStrike" kern="1200" dirty="0">
                <a:solidFill>
                  <a:schemeClr val="tx1"/>
                </a:solidFill>
                <a:effectLst/>
                <a:latin typeface="+mn-lt"/>
                <a:ea typeface="+mn-ea"/>
                <a:cs typeface="+mn-cs"/>
              </a:rPr>
              <a:t>So, recruitment bias is an obvious place to start (and frustratingly user researchers often carry the brunt of the blame) but it’s not just participants that we need to consider. </a:t>
            </a:r>
          </a:p>
          <a:p>
            <a:pPr rtl="0"/>
            <a:endParaRPr lang="en-GB" sz="1200" b="0" i="0" u="none" strike="noStrike" kern="1200" dirty="0">
              <a:solidFill>
                <a:schemeClr val="tx1"/>
              </a:solidFill>
              <a:effectLst/>
              <a:latin typeface="+mn-lt"/>
              <a:ea typeface="+mn-ea"/>
              <a:cs typeface="+mn-cs"/>
            </a:endParaRPr>
          </a:p>
          <a:p>
            <a:pPr rtl="0"/>
            <a:r>
              <a:rPr lang="en-GB" sz="1200" b="0" i="0" u="none" strike="noStrike" kern="1200" dirty="0">
                <a:solidFill>
                  <a:schemeClr val="tx1"/>
                </a:solidFill>
                <a:effectLst/>
                <a:latin typeface="+mn-lt"/>
                <a:ea typeface="+mn-ea"/>
                <a:cs typeface="+mn-cs"/>
              </a:rPr>
              <a:t>It’s also the people behind the scenes: the ones who use, report on and support the service. And it’s also your own team.</a:t>
            </a:r>
          </a:p>
          <a:p>
            <a:br>
              <a:rPr lang="en-GB" dirty="0"/>
            </a:br>
            <a:br>
              <a:rPr lang="en-GB" dirty="0"/>
            </a:br>
            <a:endParaRPr lang="en-GB" dirty="0"/>
          </a:p>
        </p:txBody>
      </p:sp>
      <p:sp>
        <p:nvSpPr>
          <p:cNvPr id="4" name="Slide Number Placeholder 3"/>
          <p:cNvSpPr>
            <a:spLocks noGrp="1"/>
          </p:cNvSpPr>
          <p:nvPr>
            <p:ph type="sldNum" sz="quarter" idx="5"/>
          </p:nvPr>
        </p:nvSpPr>
        <p:spPr/>
        <p:txBody>
          <a:bodyPr/>
          <a:lstStyle/>
          <a:p>
            <a:fld id="{B2710ADA-D475-C645-992B-D6DE872D2F1A}" type="slidenum">
              <a:rPr lang="en-US" smtClean="0"/>
              <a:t>14</a:t>
            </a:fld>
            <a:endParaRPr lang="en-US"/>
          </a:p>
        </p:txBody>
      </p:sp>
    </p:spTree>
    <p:extLst>
      <p:ext uri="{BB962C8B-B14F-4D97-AF65-F5344CB8AC3E}">
        <p14:creationId xmlns:p14="http://schemas.microsoft.com/office/powerpoint/2010/main" val="33517900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GB" sz="1200" b="0" i="0" u="none" strike="noStrike" kern="1200" dirty="0">
                <a:solidFill>
                  <a:schemeClr val="tx1"/>
                </a:solidFill>
                <a:effectLst/>
                <a:latin typeface="+mn-lt"/>
                <a:ea typeface="+mn-ea"/>
                <a:cs typeface="+mn-cs"/>
              </a:rPr>
              <a:t>At the time of the Golden Gate bridge construction, the expectation was one worker’s life lost for every million dollars spent.</a:t>
            </a:r>
          </a:p>
          <a:p>
            <a:pPr rtl="0"/>
            <a:endParaRPr lang="en-GB" sz="1200" b="0" i="0" u="none" strike="noStrike" kern="1200" dirty="0">
              <a:solidFill>
                <a:schemeClr val="tx1"/>
              </a:solidFill>
              <a:effectLst/>
              <a:latin typeface="+mn-lt"/>
              <a:ea typeface="+mn-ea"/>
              <a:cs typeface="+mn-cs"/>
            </a:endParaRPr>
          </a:p>
          <a:p>
            <a:pPr rtl="0"/>
            <a:r>
              <a:rPr lang="en-GB" sz="1200" b="0" i="0" u="none" strike="noStrike" kern="1200" dirty="0">
                <a:solidFill>
                  <a:schemeClr val="tx1"/>
                </a:solidFill>
                <a:effectLst/>
                <a:latin typeface="+mn-lt"/>
                <a:ea typeface="+mn-ea"/>
                <a:cs typeface="+mn-cs"/>
              </a:rPr>
              <a:t>The chief engineer, Joseph Strauss, refused to accept that blood price and installed a huge safety net under the construction site. It saved 19 men, who called themselves the “Halfway to Hell Club.”</a:t>
            </a:r>
          </a:p>
          <a:p>
            <a:pPr rtl="0"/>
            <a:endParaRPr lang="en-GB" sz="1200" b="0" i="0" u="none" strike="noStrike" kern="1200" dirty="0">
              <a:solidFill>
                <a:schemeClr val="tx1"/>
              </a:solidFill>
              <a:effectLst/>
              <a:latin typeface="+mn-lt"/>
              <a:ea typeface="+mn-ea"/>
              <a:cs typeface="+mn-cs"/>
            </a:endParaRPr>
          </a:p>
          <a:p>
            <a:pPr rtl="0"/>
            <a:r>
              <a:rPr lang="en-GB" sz="1200" b="0" i="0" u="none" strike="noStrike" kern="1200" dirty="0">
                <a:solidFill>
                  <a:schemeClr val="tx1"/>
                </a:solidFill>
                <a:effectLst/>
                <a:latin typeface="+mn-lt"/>
                <a:ea typeface="+mn-ea"/>
                <a:cs typeface="+mn-cs"/>
              </a:rPr>
              <a:t>The net wasn’t foolproof. But I wonder whether it mattered that people felt considered, thought of, worthy of being there and valued. </a:t>
            </a:r>
          </a:p>
          <a:p>
            <a:pPr rtl="0"/>
            <a:endParaRPr lang="en-GB" sz="1200" b="0" i="0" u="none" strike="noStrike" kern="1200" dirty="0">
              <a:solidFill>
                <a:schemeClr val="tx1"/>
              </a:solidFill>
              <a:effectLst/>
              <a:latin typeface="+mn-lt"/>
              <a:ea typeface="+mn-ea"/>
              <a:cs typeface="+mn-cs"/>
            </a:endParaRPr>
          </a:p>
          <a:p>
            <a:pPr rtl="0"/>
            <a:r>
              <a:rPr lang="en-GB" sz="1200" b="0" i="0" u="none" strike="noStrike" kern="1200" dirty="0">
                <a:solidFill>
                  <a:schemeClr val="tx1"/>
                </a:solidFill>
                <a:effectLst/>
                <a:latin typeface="+mn-lt"/>
                <a:ea typeface="+mn-ea"/>
                <a:cs typeface="+mn-cs"/>
              </a:rPr>
              <a:t>Do you feel that same kind of consideration has been invested in you? Do people want to stay in your team?</a:t>
            </a:r>
          </a:p>
          <a:p>
            <a:br>
              <a:rPr lang="en-GB" dirty="0"/>
            </a:br>
            <a:br>
              <a:rPr lang="en-GB" dirty="0"/>
            </a:br>
            <a:endParaRPr lang="en-GB" dirty="0"/>
          </a:p>
        </p:txBody>
      </p:sp>
      <p:sp>
        <p:nvSpPr>
          <p:cNvPr id="4" name="Slide Number Placeholder 3"/>
          <p:cNvSpPr>
            <a:spLocks noGrp="1"/>
          </p:cNvSpPr>
          <p:nvPr>
            <p:ph type="sldNum" sz="quarter" idx="5"/>
          </p:nvPr>
        </p:nvSpPr>
        <p:spPr/>
        <p:txBody>
          <a:bodyPr/>
          <a:lstStyle/>
          <a:p>
            <a:fld id="{B2710ADA-D475-C645-992B-D6DE872D2F1A}" type="slidenum">
              <a:rPr lang="en-US" smtClean="0"/>
              <a:t>15</a:t>
            </a:fld>
            <a:endParaRPr lang="en-US"/>
          </a:p>
        </p:txBody>
      </p:sp>
    </p:spTree>
    <p:extLst>
      <p:ext uri="{BB962C8B-B14F-4D97-AF65-F5344CB8AC3E}">
        <p14:creationId xmlns:p14="http://schemas.microsoft.com/office/powerpoint/2010/main" val="14759262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GB" sz="1200" b="0" i="0" u="none" strike="noStrike" kern="1200" dirty="0">
                <a:solidFill>
                  <a:schemeClr val="tx1"/>
                </a:solidFill>
                <a:effectLst/>
                <a:latin typeface="+mn-lt"/>
                <a:ea typeface="+mn-ea"/>
                <a:cs typeface="+mn-cs"/>
              </a:rPr>
              <a:t>H is a virtue: humility.</a:t>
            </a:r>
          </a:p>
          <a:p>
            <a:pPr rtl="0"/>
            <a:endParaRPr lang="en-GB" sz="1200" b="0" i="0" u="none" strike="noStrike" kern="1200" dirty="0">
              <a:solidFill>
                <a:schemeClr val="tx1"/>
              </a:solidFill>
              <a:effectLst/>
              <a:latin typeface="+mn-lt"/>
              <a:ea typeface="+mn-ea"/>
              <a:cs typeface="+mn-cs"/>
            </a:endParaRPr>
          </a:p>
          <a:p>
            <a:pPr rtl="0"/>
            <a:r>
              <a:rPr lang="en-GB" sz="1200" b="0" i="0" u="none" strike="noStrike" kern="1200" dirty="0">
                <a:solidFill>
                  <a:schemeClr val="tx1"/>
                </a:solidFill>
                <a:effectLst/>
                <a:latin typeface="+mn-lt"/>
                <a:ea typeface="+mn-ea"/>
                <a:cs typeface="+mn-cs"/>
              </a:rPr>
              <a:t>Humility helps build the safety net that supports your team.</a:t>
            </a:r>
          </a:p>
          <a:p>
            <a:pPr rtl="0"/>
            <a:endParaRPr lang="en-GB" sz="1200" b="0" i="0" u="none" strike="noStrike" kern="1200" dirty="0">
              <a:solidFill>
                <a:schemeClr val="tx1"/>
              </a:solidFill>
              <a:effectLst/>
              <a:latin typeface="+mn-lt"/>
              <a:ea typeface="+mn-ea"/>
              <a:cs typeface="+mn-cs"/>
            </a:endParaRPr>
          </a:p>
          <a:p>
            <a:pPr rtl="0"/>
            <a:r>
              <a:rPr lang="en-GB" sz="1200" b="0" i="0" u="none" strike="noStrike" kern="1200" dirty="0">
                <a:solidFill>
                  <a:schemeClr val="tx1"/>
                </a:solidFill>
                <a:effectLst/>
                <a:latin typeface="+mn-lt"/>
                <a:ea typeface="+mn-ea"/>
                <a:cs typeface="+mn-cs"/>
              </a:rPr>
              <a:t>The international standard for human-centred design says teams should be multidisciplinary, because diverse expertise makes better design. But it isn’t always easy. Conflicting personalities, values and priorities can lead to distrust, resentment and, at worst, confrontations, and yes, even physical punch-ups.</a:t>
            </a:r>
          </a:p>
          <a:p>
            <a:pPr rtl="0"/>
            <a:endParaRPr lang="en-GB" sz="1200" b="0" i="0" u="none" strike="noStrike" kern="1200" dirty="0">
              <a:solidFill>
                <a:schemeClr val="tx1"/>
              </a:solidFill>
              <a:effectLst/>
              <a:latin typeface="+mn-lt"/>
              <a:ea typeface="+mn-ea"/>
              <a:cs typeface="+mn-cs"/>
            </a:endParaRPr>
          </a:p>
          <a:p>
            <a:pPr rtl="0"/>
            <a:r>
              <a:rPr lang="en-GB" sz="1200" b="0" i="0" u="none" strike="noStrike" kern="1200" dirty="0">
                <a:solidFill>
                  <a:schemeClr val="tx1"/>
                </a:solidFill>
                <a:effectLst/>
                <a:latin typeface="+mn-lt"/>
                <a:ea typeface="+mn-ea"/>
                <a:cs typeface="+mn-cs"/>
              </a:rPr>
              <a:t>I love this quote which appears in the film </a:t>
            </a:r>
            <a:r>
              <a:rPr lang="en-GB" sz="1200" b="0" i="1" u="none" strike="noStrike" kern="1200" dirty="0">
                <a:solidFill>
                  <a:schemeClr val="tx1"/>
                </a:solidFill>
                <a:effectLst/>
                <a:latin typeface="+mn-lt"/>
                <a:ea typeface="+mn-ea"/>
                <a:cs typeface="+mn-cs"/>
              </a:rPr>
              <a:t>Wonder</a:t>
            </a:r>
            <a:r>
              <a:rPr lang="en-GB" sz="1200" b="0" i="0" u="none" strike="noStrike" kern="1200" dirty="0">
                <a:solidFill>
                  <a:schemeClr val="tx1"/>
                </a:solidFill>
                <a:effectLst/>
                <a:latin typeface="+mn-lt"/>
                <a:ea typeface="+mn-ea"/>
                <a:cs typeface="+mn-cs"/>
              </a:rPr>
              <a:t>: ‘ when given the choice between being right or being kind, choose kind.” </a:t>
            </a:r>
          </a:p>
          <a:p>
            <a:pPr rtl="0"/>
            <a:endParaRPr lang="en-GB" sz="1200" b="0" i="0" u="none" strike="noStrike" kern="1200" dirty="0">
              <a:solidFill>
                <a:schemeClr val="tx1"/>
              </a:solidFill>
              <a:effectLst/>
              <a:latin typeface="+mn-lt"/>
              <a:ea typeface="+mn-ea"/>
              <a:cs typeface="+mn-cs"/>
            </a:endParaRPr>
          </a:p>
          <a:p>
            <a:pPr rtl="0"/>
            <a:r>
              <a:rPr lang="en-GB" sz="1200" b="0" i="0" u="none" strike="noStrike" kern="1200" dirty="0">
                <a:solidFill>
                  <a:schemeClr val="tx1"/>
                </a:solidFill>
                <a:effectLst/>
                <a:latin typeface="+mn-lt"/>
                <a:ea typeface="+mn-ea"/>
                <a:cs typeface="+mn-cs"/>
              </a:rPr>
              <a:t>But humility is more than kindness. It’s knowing what you don’t know.</a:t>
            </a:r>
          </a:p>
          <a:p>
            <a:br>
              <a:rPr lang="en-GB" dirty="0"/>
            </a:br>
            <a:br>
              <a:rPr lang="en-GB" dirty="0"/>
            </a:br>
            <a:endParaRPr lang="en-GB" dirty="0"/>
          </a:p>
        </p:txBody>
      </p:sp>
      <p:sp>
        <p:nvSpPr>
          <p:cNvPr id="4" name="Slide Number Placeholder 3"/>
          <p:cNvSpPr>
            <a:spLocks noGrp="1"/>
          </p:cNvSpPr>
          <p:nvPr>
            <p:ph type="sldNum" sz="quarter" idx="5"/>
          </p:nvPr>
        </p:nvSpPr>
        <p:spPr/>
        <p:txBody>
          <a:bodyPr/>
          <a:lstStyle/>
          <a:p>
            <a:fld id="{B2710ADA-D475-C645-992B-D6DE872D2F1A}" type="slidenum">
              <a:rPr lang="en-US" smtClean="0"/>
              <a:t>16</a:t>
            </a:fld>
            <a:endParaRPr lang="en-US"/>
          </a:p>
        </p:txBody>
      </p:sp>
    </p:spTree>
    <p:extLst>
      <p:ext uri="{BB962C8B-B14F-4D97-AF65-F5344CB8AC3E}">
        <p14:creationId xmlns:p14="http://schemas.microsoft.com/office/powerpoint/2010/main" val="21508122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dirty="0">
                <a:solidFill>
                  <a:schemeClr val="tx1"/>
                </a:solidFill>
                <a:effectLst/>
                <a:latin typeface="+mn-lt"/>
                <a:ea typeface="+mn-ea"/>
                <a:cs typeface="+mn-cs"/>
              </a:rPr>
              <a:t>Humility goes hand in hand with curiosity, reflection and openness to opposing views, which are exactly what we need between team members and stakeholders. </a:t>
            </a:r>
          </a:p>
          <a:p>
            <a:endParaRPr lang="en-GB" sz="1200" b="0" i="0" u="none" strike="noStrike" kern="1200" dirty="0">
              <a:solidFill>
                <a:schemeClr val="tx1"/>
              </a:solidFill>
              <a:effectLst/>
              <a:latin typeface="+mn-lt"/>
              <a:ea typeface="+mn-ea"/>
              <a:cs typeface="+mn-cs"/>
            </a:endParaRPr>
          </a:p>
          <a:p>
            <a:r>
              <a:rPr lang="en-GB" sz="1200" b="0" i="0" u="none" strike="noStrike" kern="1200" dirty="0">
                <a:solidFill>
                  <a:schemeClr val="tx1"/>
                </a:solidFill>
                <a:effectLst/>
                <a:latin typeface="+mn-lt"/>
                <a:ea typeface="+mn-ea"/>
                <a:cs typeface="+mn-cs"/>
              </a:rPr>
              <a:t>In practice, we can move away from our egos and blame by asking three simple questions when conflicts arise: </a:t>
            </a:r>
          </a:p>
          <a:p>
            <a:r>
              <a:rPr lang="en-GB" sz="1200" b="0" i="0" u="none" strike="noStrike" kern="1200" dirty="0">
                <a:solidFill>
                  <a:schemeClr val="tx1"/>
                </a:solidFill>
                <a:effectLst/>
                <a:latin typeface="+mn-lt"/>
                <a:ea typeface="+mn-ea"/>
                <a:cs typeface="+mn-cs"/>
              </a:rPr>
              <a:t>What do we know to be true? What are we assuming? What evidence would change our minds?</a:t>
            </a:r>
            <a:endParaRPr lang="en-GB" dirty="0"/>
          </a:p>
        </p:txBody>
      </p:sp>
      <p:sp>
        <p:nvSpPr>
          <p:cNvPr id="4" name="Slide Number Placeholder 3"/>
          <p:cNvSpPr>
            <a:spLocks noGrp="1"/>
          </p:cNvSpPr>
          <p:nvPr>
            <p:ph type="sldNum" sz="quarter" idx="5"/>
          </p:nvPr>
        </p:nvSpPr>
        <p:spPr/>
        <p:txBody>
          <a:bodyPr/>
          <a:lstStyle/>
          <a:p>
            <a:fld id="{B2710ADA-D475-C645-992B-D6DE872D2F1A}" type="slidenum">
              <a:rPr lang="en-US" smtClean="0"/>
              <a:t>17</a:t>
            </a:fld>
            <a:endParaRPr lang="en-US"/>
          </a:p>
        </p:txBody>
      </p:sp>
    </p:spTree>
    <p:extLst>
      <p:ext uri="{BB962C8B-B14F-4D97-AF65-F5344CB8AC3E}">
        <p14:creationId xmlns:p14="http://schemas.microsoft.com/office/powerpoint/2010/main" val="33463323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GB" sz="1200" b="0" i="0" u="none" strike="noStrike" kern="1200" dirty="0">
                <a:solidFill>
                  <a:schemeClr val="tx1"/>
                </a:solidFill>
                <a:effectLst/>
                <a:latin typeface="+mn-lt"/>
                <a:ea typeface="+mn-ea"/>
                <a:cs typeface="+mn-cs"/>
              </a:rPr>
              <a:t>O is a principle: outcomes over outputs. We often get to a shared problem statement, but not a shared vision of success. </a:t>
            </a:r>
          </a:p>
          <a:p>
            <a:pPr rtl="0"/>
            <a:endParaRPr lang="en-GB" sz="1200" b="0" i="0" u="none" strike="noStrike" kern="1200" dirty="0">
              <a:solidFill>
                <a:schemeClr val="tx1"/>
              </a:solidFill>
              <a:effectLst/>
              <a:latin typeface="+mn-lt"/>
              <a:ea typeface="+mn-ea"/>
              <a:cs typeface="+mn-cs"/>
            </a:endParaRPr>
          </a:p>
          <a:p>
            <a:pPr rtl="0"/>
            <a:r>
              <a:rPr lang="en-GB" sz="1200" b="0" i="0" u="none" strike="noStrike" kern="1200" dirty="0">
                <a:solidFill>
                  <a:schemeClr val="tx1"/>
                </a:solidFill>
                <a:effectLst/>
                <a:latin typeface="+mn-lt"/>
                <a:ea typeface="+mn-ea"/>
                <a:cs typeface="+mn-cs"/>
              </a:rPr>
              <a:t>You may know the watermelon effect: metrics that look green on the outside, but there’s a whole lot of red mush on the inside. It happens when performance measures don’t match what people actually experience. And often those measures are boilerplate, one-size-fits-all. Like eating every meal with a spoon: good for soup, not so great for steak.</a:t>
            </a:r>
          </a:p>
          <a:p>
            <a:br>
              <a:rPr lang="en-GB" dirty="0"/>
            </a:br>
            <a:br>
              <a:rPr lang="en-GB" dirty="0"/>
            </a:br>
            <a:endParaRPr lang="en-GB" dirty="0"/>
          </a:p>
        </p:txBody>
      </p:sp>
      <p:sp>
        <p:nvSpPr>
          <p:cNvPr id="4" name="Slide Number Placeholder 3"/>
          <p:cNvSpPr>
            <a:spLocks noGrp="1"/>
          </p:cNvSpPr>
          <p:nvPr>
            <p:ph type="sldNum" sz="quarter" idx="5"/>
          </p:nvPr>
        </p:nvSpPr>
        <p:spPr/>
        <p:txBody>
          <a:bodyPr/>
          <a:lstStyle/>
          <a:p>
            <a:fld id="{B2710ADA-D475-C645-992B-D6DE872D2F1A}" type="slidenum">
              <a:rPr lang="en-US" smtClean="0"/>
              <a:t>18</a:t>
            </a:fld>
            <a:endParaRPr lang="en-US"/>
          </a:p>
        </p:txBody>
      </p:sp>
    </p:spTree>
    <p:extLst>
      <p:ext uri="{BB962C8B-B14F-4D97-AF65-F5344CB8AC3E}">
        <p14:creationId xmlns:p14="http://schemas.microsoft.com/office/powerpoint/2010/main" val="16881368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GB" sz="1200" b="0" i="0" u="none" strike="noStrike" kern="1200" dirty="0">
                <a:solidFill>
                  <a:schemeClr val="tx1"/>
                </a:solidFill>
                <a:effectLst/>
                <a:latin typeface="+mn-lt"/>
                <a:ea typeface="+mn-ea"/>
                <a:cs typeface="+mn-cs"/>
              </a:rPr>
              <a:t>We often get caught in these 'delivery machines.' Success is often measured by whether we hit a sprint deadline or carried out a round of research. That’s output. </a:t>
            </a:r>
          </a:p>
          <a:p>
            <a:pPr rtl="0"/>
            <a:r>
              <a:rPr lang="en-GB" sz="1200" b="0" i="0" u="none" strike="noStrike" kern="1200" dirty="0">
                <a:solidFill>
                  <a:schemeClr val="tx1"/>
                </a:solidFill>
                <a:effectLst/>
                <a:latin typeface="+mn-lt"/>
                <a:ea typeface="+mn-ea"/>
                <a:cs typeface="+mn-cs"/>
              </a:rPr>
              <a:t>An outcome is the actual change in someone’s experience. If a service passes assessment but failure demand, the contact caused by the service not working, stays high, we’ve produced a high-quality output and a zero-value outcome.</a:t>
            </a:r>
          </a:p>
          <a:p>
            <a:pPr rtl="0"/>
            <a:endParaRPr lang="en-GB" sz="1200" b="0" i="0" u="none" strike="noStrike" kern="1200" dirty="0">
              <a:solidFill>
                <a:schemeClr val="tx1"/>
              </a:solidFill>
              <a:effectLst/>
              <a:latin typeface="+mn-lt"/>
              <a:ea typeface="+mn-ea"/>
              <a:cs typeface="+mn-cs"/>
            </a:endParaRPr>
          </a:p>
          <a:p>
            <a:pPr rtl="0"/>
            <a:r>
              <a:rPr lang="en-GB" sz="1200" b="0" i="0" u="none" strike="noStrike" kern="1200" dirty="0">
                <a:solidFill>
                  <a:schemeClr val="tx1"/>
                </a:solidFill>
                <a:effectLst/>
                <a:latin typeface="+mn-lt"/>
                <a:ea typeface="+mn-ea"/>
                <a:cs typeface="+mn-cs"/>
              </a:rPr>
              <a:t>So how do you move from delivering outputs to solving human problems? </a:t>
            </a:r>
          </a:p>
          <a:p>
            <a:pPr rtl="0"/>
            <a:endParaRPr lang="en-GB" sz="1200" b="0" i="0" u="none" strike="noStrike" kern="1200" dirty="0">
              <a:solidFill>
                <a:schemeClr val="tx1"/>
              </a:solidFill>
              <a:effectLst/>
              <a:latin typeface="+mn-lt"/>
              <a:ea typeface="+mn-ea"/>
              <a:cs typeface="+mn-cs"/>
            </a:endParaRPr>
          </a:p>
          <a:p>
            <a:pPr rtl="0"/>
            <a:r>
              <a:rPr lang="en-GB" sz="1200" b="0" i="0" u="none" strike="noStrike" kern="1200" dirty="0">
                <a:solidFill>
                  <a:schemeClr val="tx1"/>
                </a:solidFill>
                <a:effectLst/>
                <a:latin typeface="+mn-lt"/>
                <a:ea typeface="+mn-ea"/>
                <a:cs typeface="+mn-cs"/>
              </a:rPr>
              <a:t>Anchor your project in a clear vision of the outcomes, based on a shared understanding of the problem you’re trying to solve. Ask what success looks like for users and for stakeholders. They may conflict, and you can report against both. </a:t>
            </a:r>
          </a:p>
          <a:p>
            <a:pPr rtl="0"/>
            <a:endParaRPr lang="en-GB" sz="1200" b="0" i="0" u="none" strike="noStrike" kern="1200" dirty="0">
              <a:solidFill>
                <a:schemeClr val="tx1"/>
              </a:solidFill>
              <a:effectLst/>
              <a:latin typeface="+mn-lt"/>
              <a:ea typeface="+mn-ea"/>
              <a:cs typeface="+mn-cs"/>
            </a:endParaRPr>
          </a:p>
          <a:p>
            <a:pPr rtl="0"/>
            <a:r>
              <a:rPr lang="en-GB" sz="1200" b="0" i="0" u="none" strike="noStrike" kern="1200" dirty="0">
                <a:solidFill>
                  <a:schemeClr val="tx1"/>
                </a:solidFill>
                <a:effectLst/>
                <a:latin typeface="+mn-lt"/>
                <a:ea typeface="+mn-ea"/>
                <a:cs typeface="+mn-cs"/>
              </a:rPr>
              <a:t>Agree in Discovery what “good enough to move on” looks like, for example no more than 2 in 10 people needing help by the end of Alpha.</a:t>
            </a:r>
          </a:p>
          <a:p>
            <a:pPr rtl="0"/>
            <a:endParaRPr lang="en-GB" sz="1200" b="0" i="0" u="none" strike="noStrike" kern="1200" dirty="0">
              <a:solidFill>
                <a:schemeClr val="tx1"/>
              </a:solidFill>
              <a:effectLst/>
              <a:latin typeface="+mn-lt"/>
              <a:ea typeface="+mn-ea"/>
              <a:cs typeface="+mn-cs"/>
            </a:endParaRPr>
          </a:p>
          <a:p>
            <a:pPr rtl="0"/>
            <a:r>
              <a:rPr lang="en-GB" sz="1200" b="0" i="0" u="none" strike="noStrike" kern="1200" dirty="0">
                <a:solidFill>
                  <a:schemeClr val="tx1"/>
                </a:solidFill>
                <a:effectLst/>
                <a:latin typeface="+mn-lt"/>
                <a:ea typeface="+mn-ea"/>
                <a:cs typeface="+mn-cs"/>
              </a:rPr>
              <a:t>And don’t ever make it only about the numbers. We all know empathy is important. Behind every number is a person.</a:t>
            </a:r>
          </a:p>
          <a:p>
            <a:br>
              <a:rPr lang="en-GB" dirty="0"/>
            </a:br>
            <a:br>
              <a:rPr lang="en-GB" dirty="0"/>
            </a:br>
            <a:endParaRPr lang="en-GB" dirty="0"/>
          </a:p>
        </p:txBody>
      </p:sp>
      <p:sp>
        <p:nvSpPr>
          <p:cNvPr id="4" name="Slide Number Placeholder 3"/>
          <p:cNvSpPr>
            <a:spLocks noGrp="1"/>
          </p:cNvSpPr>
          <p:nvPr>
            <p:ph type="sldNum" sz="quarter" idx="5"/>
          </p:nvPr>
        </p:nvSpPr>
        <p:spPr/>
        <p:txBody>
          <a:bodyPr/>
          <a:lstStyle/>
          <a:p>
            <a:fld id="{B2710ADA-D475-C645-992B-D6DE872D2F1A}" type="slidenum">
              <a:rPr lang="en-US" smtClean="0"/>
              <a:t>19</a:t>
            </a:fld>
            <a:endParaRPr lang="en-US"/>
          </a:p>
        </p:txBody>
      </p:sp>
    </p:spTree>
    <p:extLst>
      <p:ext uri="{BB962C8B-B14F-4D97-AF65-F5344CB8AC3E}">
        <p14:creationId xmlns:p14="http://schemas.microsoft.com/office/powerpoint/2010/main" val="6135581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GB" sz="1200" b="0" i="0" u="none" strike="noStrike" kern="1200" dirty="0">
                <a:solidFill>
                  <a:schemeClr val="tx1"/>
                </a:solidFill>
                <a:effectLst/>
                <a:latin typeface="+mn-lt"/>
                <a:ea typeface="+mn-ea"/>
                <a:cs typeface="+mn-cs"/>
              </a:rPr>
              <a:t>L is a concept: liminality and something that I’ve been going through in the process of creating this talk!</a:t>
            </a:r>
          </a:p>
          <a:p>
            <a:pPr rtl="0"/>
            <a:endParaRPr lang="en-GB" sz="1200" b="0" i="0" u="none" strike="noStrike" kern="1200" dirty="0">
              <a:solidFill>
                <a:schemeClr val="tx1"/>
              </a:solidFill>
              <a:effectLst/>
              <a:latin typeface="+mn-lt"/>
              <a:ea typeface="+mn-ea"/>
              <a:cs typeface="+mn-cs"/>
            </a:endParaRPr>
          </a:p>
          <a:p>
            <a:pPr rtl="0"/>
            <a:r>
              <a:rPr lang="en-GB" sz="1200" b="0" i="0" u="none" strike="noStrike" kern="1200" dirty="0">
                <a:solidFill>
                  <a:schemeClr val="tx1"/>
                </a:solidFill>
                <a:effectLst/>
                <a:latin typeface="+mn-lt"/>
                <a:ea typeface="+mn-ea"/>
                <a:cs typeface="+mn-cs"/>
              </a:rPr>
              <a:t>It’s the in-between, a state of transition and disorientation. It’s the moment you’ve let go of one trapeze bar and the uncertainty you feel before catching the next. It’s ambiguous and uncomfortable, because our brains crave predictability.</a:t>
            </a:r>
          </a:p>
          <a:p>
            <a:pPr rtl="0"/>
            <a:endParaRPr lang="en-GB" sz="1200" b="0" i="0" u="none" strike="noStrike" kern="1200" dirty="0">
              <a:solidFill>
                <a:schemeClr val="tx1"/>
              </a:solidFill>
              <a:effectLst/>
              <a:latin typeface="+mn-lt"/>
              <a:ea typeface="+mn-ea"/>
              <a:cs typeface="+mn-cs"/>
            </a:endParaRPr>
          </a:p>
          <a:p>
            <a:pPr rtl="0"/>
            <a:r>
              <a:rPr lang="en-GB" sz="1200" b="0" i="0" u="none" strike="noStrike" kern="1200" dirty="0">
                <a:solidFill>
                  <a:schemeClr val="tx1"/>
                </a:solidFill>
                <a:effectLst/>
                <a:latin typeface="+mn-lt"/>
                <a:ea typeface="+mn-ea"/>
                <a:cs typeface="+mn-cs"/>
              </a:rPr>
              <a:t>Digital transformation isn’t a straight line. It’s a journey through constant liminality, for individuals, teams, organisations, and right now for all of us with AI.</a:t>
            </a:r>
          </a:p>
          <a:p>
            <a:pPr rtl="0"/>
            <a:endParaRPr lang="en-GB" sz="1200" b="0" i="0" u="none" strike="noStrike" kern="1200" dirty="0">
              <a:solidFill>
                <a:schemeClr val="tx1"/>
              </a:solidFill>
              <a:effectLst/>
              <a:latin typeface="+mn-lt"/>
              <a:ea typeface="+mn-ea"/>
              <a:cs typeface="+mn-cs"/>
            </a:endParaRPr>
          </a:p>
          <a:p>
            <a:pPr rtl="0"/>
            <a:r>
              <a:rPr lang="en-GB" sz="1200" b="0" i="0" u="none" strike="noStrike" kern="1200" dirty="0">
                <a:solidFill>
                  <a:schemeClr val="tx1"/>
                </a:solidFill>
                <a:effectLst/>
                <a:latin typeface="+mn-lt"/>
                <a:ea typeface="+mn-ea"/>
                <a:cs typeface="+mn-cs"/>
              </a:rPr>
              <a:t>Teams and stakeholders often live through the same uncertainty very differently. Teams can feel accountable without the control. Whereas, stakeholders can see changing plans as unreliability. Each side reads the other’s stress as bad faith, and when uncertainty feels threatening, blame &amp; scapegoating offer a quick, satisfying explanation or resolution.</a:t>
            </a:r>
          </a:p>
          <a:p>
            <a:br>
              <a:rPr lang="en-GB" dirty="0"/>
            </a:br>
            <a:br>
              <a:rPr lang="en-GB" dirty="0"/>
            </a:br>
            <a:endParaRPr lang="en-GB" dirty="0"/>
          </a:p>
        </p:txBody>
      </p:sp>
      <p:sp>
        <p:nvSpPr>
          <p:cNvPr id="4" name="Slide Number Placeholder 3"/>
          <p:cNvSpPr>
            <a:spLocks noGrp="1"/>
          </p:cNvSpPr>
          <p:nvPr>
            <p:ph type="sldNum" sz="quarter" idx="5"/>
          </p:nvPr>
        </p:nvSpPr>
        <p:spPr/>
        <p:txBody>
          <a:bodyPr/>
          <a:lstStyle/>
          <a:p>
            <a:fld id="{B2710ADA-D475-C645-992B-D6DE872D2F1A}" type="slidenum">
              <a:rPr lang="en-US" smtClean="0"/>
              <a:t>20</a:t>
            </a:fld>
            <a:endParaRPr lang="en-US"/>
          </a:p>
        </p:txBody>
      </p:sp>
    </p:spTree>
    <p:extLst>
      <p:ext uri="{BB962C8B-B14F-4D97-AF65-F5344CB8AC3E}">
        <p14:creationId xmlns:p14="http://schemas.microsoft.com/office/powerpoint/2010/main" val="31262080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GB" sz="1200" b="0" i="0" u="none" strike="noStrike" kern="1200" dirty="0">
                <a:solidFill>
                  <a:schemeClr val="tx1"/>
                </a:solidFill>
                <a:effectLst/>
                <a:latin typeface="+mn-lt"/>
                <a:ea typeface="+mn-ea"/>
                <a:cs typeface="+mn-cs"/>
              </a:rPr>
              <a:t>So how can you become a better guide for yourself and others in liminal spaces? </a:t>
            </a:r>
          </a:p>
          <a:p>
            <a:pPr rtl="0"/>
            <a:endParaRPr lang="en-GB" sz="1200" b="0" i="0" u="none" strike="noStrike" kern="1200" dirty="0">
              <a:solidFill>
                <a:schemeClr val="tx1"/>
              </a:solidFill>
              <a:effectLst/>
              <a:latin typeface="+mn-lt"/>
              <a:ea typeface="+mn-ea"/>
              <a:cs typeface="+mn-cs"/>
            </a:endParaRPr>
          </a:p>
          <a:p>
            <a:pPr rtl="0"/>
            <a:r>
              <a:rPr lang="en-GB" sz="1200" b="0" i="0" u="none" strike="noStrike" kern="1200" dirty="0">
                <a:solidFill>
                  <a:schemeClr val="tx1"/>
                </a:solidFill>
                <a:effectLst/>
                <a:latin typeface="+mn-lt"/>
                <a:ea typeface="+mn-ea"/>
                <a:cs typeface="+mn-cs"/>
              </a:rPr>
              <a:t>Well firstly, liminality should not be seen as a phase that needs to be endured. Rather, it can be seen as an ongoing process that holds significant potential for personal and professional growth. So name the situation. Naming the situation can create a little psychological distance from the intensity of the feeling.</a:t>
            </a:r>
          </a:p>
          <a:p>
            <a:pPr rtl="0"/>
            <a:endParaRPr lang="en-GB" sz="1200" b="0" i="0" u="none" strike="noStrike" kern="1200" dirty="0">
              <a:solidFill>
                <a:schemeClr val="tx1"/>
              </a:solidFill>
              <a:effectLst/>
              <a:latin typeface="+mn-lt"/>
              <a:ea typeface="+mn-ea"/>
              <a:cs typeface="+mn-cs"/>
            </a:endParaRPr>
          </a:p>
          <a:p>
            <a:pPr rtl="0"/>
            <a:r>
              <a:rPr lang="en-GB" sz="1200" b="0" i="0" u="none" strike="noStrike" kern="1200" dirty="0">
                <a:solidFill>
                  <a:schemeClr val="tx1"/>
                </a:solidFill>
                <a:effectLst/>
                <a:latin typeface="+mn-lt"/>
                <a:ea typeface="+mn-ea"/>
                <a:cs typeface="+mn-cs"/>
              </a:rPr>
              <a:t>Second, separate “we don’t know yet” from “we got it wrong.” Not knowing is not failing. Build time into the plan for the unknowns and cultivate a growth mindset.</a:t>
            </a:r>
          </a:p>
          <a:p>
            <a:pPr rtl="0"/>
            <a:r>
              <a:rPr lang="en-GB" sz="1200" b="0" i="0" u="none" strike="noStrike" kern="1200" dirty="0">
                <a:solidFill>
                  <a:schemeClr val="tx1"/>
                </a:solidFill>
                <a:effectLst/>
                <a:latin typeface="+mn-lt"/>
                <a:ea typeface="+mn-ea"/>
                <a:cs typeface="+mn-cs"/>
              </a:rPr>
              <a:t>Third, show what’s stable. The user need. High-level, agnostic and stable over time. When everything is changing, people need to know what isn’t.</a:t>
            </a:r>
          </a:p>
          <a:p>
            <a:pPr rtl="0"/>
            <a:endParaRPr lang="en-GB" sz="1200" b="0" i="0" u="none" strike="noStrike" kern="1200" dirty="0">
              <a:solidFill>
                <a:schemeClr val="tx1"/>
              </a:solidFill>
              <a:effectLst/>
              <a:latin typeface="+mn-lt"/>
              <a:ea typeface="+mn-ea"/>
              <a:cs typeface="+mn-cs"/>
            </a:endParaRPr>
          </a:p>
          <a:p>
            <a:pPr rtl="0"/>
            <a:r>
              <a:rPr lang="en-GB" sz="1200" b="0" i="0" u="none" strike="noStrike" kern="1200" dirty="0">
                <a:solidFill>
                  <a:schemeClr val="tx1"/>
                </a:solidFill>
                <a:effectLst/>
                <a:latin typeface="+mn-lt"/>
                <a:ea typeface="+mn-ea"/>
                <a:cs typeface="+mn-cs"/>
              </a:rPr>
              <a:t>A liminal perspective doesn’t excuse harmful behaviour. But, it does help explain what’s driving it and where to intervene.</a:t>
            </a:r>
          </a:p>
          <a:p>
            <a:pPr rtl="0"/>
            <a:endParaRPr lang="en-GB" sz="1200" b="0" i="0" u="none" strike="noStrike" kern="1200" dirty="0">
              <a:solidFill>
                <a:schemeClr val="tx1"/>
              </a:solidFill>
              <a:effectLst/>
              <a:latin typeface="+mn-lt"/>
              <a:ea typeface="+mn-ea"/>
              <a:cs typeface="+mn-cs"/>
            </a:endParaRPr>
          </a:p>
          <a:p>
            <a:pPr rtl="0"/>
            <a:r>
              <a:rPr lang="en-GB" sz="1200" b="0" i="0" u="none" strike="noStrike" kern="1200" dirty="0">
                <a:solidFill>
                  <a:schemeClr val="tx1"/>
                </a:solidFill>
                <a:effectLst/>
                <a:latin typeface="+mn-lt"/>
                <a:ea typeface="+mn-ea"/>
                <a:cs typeface="+mn-cs"/>
              </a:rPr>
              <a:t>And the best remedy? Humility.</a:t>
            </a:r>
          </a:p>
          <a:p>
            <a:br>
              <a:rPr lang="en-GB" dirty="0"/>
            </a:br>
            <a:br>
              <a:rPr lang="en-GB" dirty="0"/>
            </a:br>
            <a:endParaRPr lang="en-GB" dirty="0"/>
          </a:p>
        </p:txBody>
      </p:sp>
      <p:sp>
        <p:nvSpPr>
          <p:cNvPr id="4" name="Slide Number Placeholder 3"/>
          <p:cNvSpPr>
            <a:spLocks noGrp="1"/>
          </p:cNvSpPr>
          <p:nvPr>
            <p:ph type="sldNum" sz="quarter" idx="5"/>
          </p:nvPr>
        </p:nvSpPr>
        <p:spPr/>
        <p:txBody>
          <a:bodyPr/>
          <a:lstStyle/>
          <a:p>
            <a:fld id="{B2710ADA-D475-C645-992B-D6DE872D2F1A}" type="slidenum">
              <a:rPr lang="en-US" smtClean="0"/>
              <a:t>21</a:t>
            </a:fld>
            <a:endParaRPr lang="en-US"/>
          </a:p>
        </p:txBody>
      </p:sp>
    </p:spTree>
    <p:extLst>
      <p:ext uri="{BB962C8B-B14F-4D97-AF65-F5344CB8AC3E}">
        <p14:creationId xmlns:p14="http://schemas.microsoft.com/office/powerpoint/2010/main" val="27042576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GB" sz="1200" b="0" i="0" u="none" strike="noStrike" kern="1200" dirty="0">
                <a:solidFill>
                  <a:schemeClr val="tx1"/>
                </a:solidFill>
                <a:effectLst/>
                <a:latin typeface="+mn-lt"/>
                <a:ea typeface="+mn-ea"/>
                <a:cs typeface="+mn-cs"/>
              </a:rPr>
              <a:t>Our final letter, E, is a metaphor: the elephant and the rider, from psychologist Jonathan Haidt: “The mind is divided, like a rider on an elephant, and the rider’s job is to serve the elephant.”</a:t>
            </a:r>
          </a:p>
          <a:p>
            <a:pPr rtl="0"/>
            <a:endParaRPr lang="en-GB" sz="1200" b="0" i="0" u="none" strike="noStrike" kern="1200" dirty="0">
              <a:solidFill>
                <a:schemeClr val="tx1"/>
              </a:solidFill>
              <a:effectLst/>
              <a:latin typeface="+mn-lt"/>
              <a:ea typeface="+mn-ea"/>
              <a:cs typeface="+mn-cs"/>
            </a:endParaRPr>
          </a:p>
          <a:p>
            <a:pPr rtl="0"/>
            <a:r>
              <a:rPr lang="en-GB" sz="1200" b="0" i="0" u="none" strike="noStrike" kern="1200" dirty="0">
                <a:solidFill>
                  <a:schemeClr val="tx1"/>
                </a:solidFill>
                <a:effectLst/>
                <a:latin typeface="+mn-lt"/>
                <a:ea typeface="+mn-ea"/>
                <a:cs typeface="+mn-cs"/>
              </a:rPr>
              <a:t>The rider is our conscious, rational mind: it plans and analyses. The elephant is our automatic, emotional side, and it’s far more powerful. Hence the metaphor of a small rider on top of a huge elephant. If the elephant wants to go somewhere, logic alone rarely stops it.</a:t>
            </a:r>
          </a:p>
          <a:p>
            <a:pPr rtl="0"/>
            <a:endParaRPr lang="en-GB" sz="1200" b="0" i="0" u="none" strike="noStrike" kern="1200" dirty="0">
              <a:solidFill>
                <a:schemeClr val="tx1"/>
              </a:solidFill>
              <a:effectLst/>
              <a:latin typeface="+mn-lt"/>
              <a:ea typeface="+mn-ea"/>
              <a:cs typeface="+mn-cs"/>
            </a:endParaRPr>
          </a:p>
          <a:p>
            <a:pPr rtl="0"/>
            <a:r>
              <a:rPr lang="en-GB" sz="1200" b="0" i="0" u="none" strike="noStrike" kern="1200" dirty="0">
                <a:solidFill>
                  <a:schemeClr val="tx1"/>
                </a:solidFill>
                <a:effectLst/>
                <a:latin typeface="+mn-lt"/>
                <a:ea typeface="+mn-ea"/>
                <a:cs typeface="+mn-cs"/>
              </a:rPr>
              <a:t>What does this look like in everyday examples, You get a takeaway instead of going to the gym. You buy yourself a pair of shoes in the sale that you never wear. You message your ex at midnight. We’ve all been there! </a:t>
            </a:r>
          </a:p>
          <a:p>
            <a:pPr rtl="0"/>
            <a:endParaRPr lang="en-GB" sz="1200" b="0" i="0" u="none" strike="noStrike" kern="1200" dirty="0">
              <a:solidFill>
                <a:schemeClr val="tx1"/>
              </a:solidFill>
              <a:effectLst/>
              <a:latin typeface="+mn-lt"/>
              <a:ea typeface="+mn-ea"/>
              <a:cs typeface="+mn-cs"/>
            </a:endParaRPr>
          </a:p>
          <a:p>
            <a:pPr rtl="0"/>
            <a:r>
              <a:rPr lang="en-GB" sz="1200" b="0" i="0" u="none" strike="noStrike" kern="1200" dirty="0">
                <a:solidFill>
                  <a:schemeClr val="tx1"/>
                </a:solidFill>
                <a:effectLst/>
                <a:latin typeface="+mn-lt"/>
                <a:ea typeface="+mn-ea"/>
                <a:cs typeface="+mn-cs"/>
              </a:rPr>
              <a:t>In work, it may mean not speaking up when you see a problem with your project.</a:t>
            </a:r>
          </a:p>
          <a:p>
            <a:pPr rtl="0"/>
            <a:endParaRPr lang="en-GB" sz="1200" b="0" i="0" u="none" strike="noStrike" kern="1200" dirty="0">
              <a:solidFill>
                <a:schemeClr val="tx1"/>
              </a:solidFill>
              <a:effectLst/>
              <a:latin typeface="+mn-lt"/>
              <a:ea typeface="+mn-ea"/>
              <a:cs typeface="+mn-cs"/>
            </a:endParaRPr>
          </a:p>
          <a:p>
            <a:pPr rtl="0"/>
            <a:r>
              <a:rPr lang="en-GB" sz="1200" b="0" i="0" u="none" strike="noStrike" kern="1200" dirty="0">
                <a:solidFill>
                  <a:schemeClr val="tx1"/>
                </a:solidFill>
                <a:effectLst/>
                <a:latin typeface="+mn-lt"/>
                <a:ea typeface="+mn-ea"/>
                <a:cs typeface="+mn-cs"/>
              </a:rPr>
              <a:t>The Tacoma Narrows Bridge didn’t just start moving on the day it collapsed.  It moved from the start, enough to earn the nickname Galloping Gertie. The point is, when it first started to move, no one spoke up.</a:t>
            </a:r>
          </a:p>
          <a:p>
            <a:br>
              <a:rPr lang="en-GB" dirty="0"/>
            </a:br>
            <a:br>
              <a:rPr lang="en-GB" dirty="0"/>
            </a:br>
            <a:endParaRPr lang="en-GB" dirty="0"/>
          </a:p>
        </p:txBody>
      </p:sp>
      <p:sp>
        <p:nvSpPr>
          <p:cNvPr id="4" name="Slide Number Placeholder 3"/>
          <p:cNvSpPr>
            <a:spLocks noGrp="1"/>
          </p:cNvSpPr>
          <p:nvPr>
            <p:ph type="sldNum" sz="quarter" idx="5"/>
          </p:nvPr>
        </p:nvSpPr>
        <p:spPr/>
        <p:txBody>
          <a:bodyPr/>
          <a:lstStyle/>
          <a:p>
            <a:fld id="{B2710ADA-D475-C645-992B-D6DE872D2F1A}" type="slidenum">
              <a:rPr lang="en-US" smtClean="0"/>
              <a:t>22</a:t>
            </a:fld>
            <a:endParaRPr lang="en-US"/>
          </a:p>
        </p:txBody>
      </p:sp>
    </p:spTree>
    <p:extLst>
      <p:ext uri="{BB962C8B-B14F-4D97-AF65-F5344CB8AC3E}">
        <p14:creationId xmlns:p14="http://schemas.microsoft.com/office/powerpoint/2010/main" val="36682901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GB" sz="1200" b="0" i="0" u="none" strike="noStrike" kern="1200" dirty="0">
                <a:solidFill>
                  <a:schemeClr val="tx1"/>
                </a:solidFill>
                <a:effectLst/>
                <a:latin typeface="+mn-lt"/>
                <a:ea typeface="+mn-ea"/>
                <a:cs typeface="+mn-cs"/>
              </a:rPr>
              <a:t>Years ago an email did the rounds showing company hierarchy as monkeys in a tree. The one at the top looks down and sees smiling faces. The ones at the bottom look up and see a bunch of arseholes… well, a certainly less flattering view.</a:t>
            </a:r>
          </a:p>
          <a:p>
            <a:pPr rtl="0"/>
            <a:endParaRPr lang="en-GB" sz="1200" b="0" i="0" u="none" strike="noStrike" kern="1200" dirty="0">
              <a:solidFill>
                <a:schemeClr val="tx1"/>
              </a:solidFill>
              <a:effectLst/>
              <a:latin typeface="+mn-lt"/>
              <a:ea typeface="+mn-ea"/>
              <a:cs typeface="+mn-cs"/>
            </a:endParaRPr>
          </a:p>
          <a:p>
            <a:pPr rtl="0"/>
            <a:r>
              <a:rPr lang="en-GB" sz="1200" b="0" i="0" u="none" strike="noStrike" kern="1200" dirty="0">
                <a:solidFill>
                  <a:schemeClr val="tx1"/>
                </a:solidFill>
                <a:effectLst/>
                <a:latin typeface="+mn-lt"/>
                <a:ea typeface="+mn-ea"/>
                <a:cs typeface="+mn-cs"/>
              </a:rPr>
              <a:t>When a team member stays quiet in a meeting, it’s often because they’re in this tree. Their rational rider knows the project is failing. But their emotional elephant believes the person in the position of authority only values smiles, and that speaking up gets you thrown out of the tree. </a:t>
            </a:r>
          </a:p>
          <a:p>
            <a:pPr rtl="0"/>
            <a:endParaRPr lang="en-GB" sz="1200" b="0" i="0" u="none" strike="noStrike" kern="1200" dirty="0">
              <a:solidFill>
                <a:schemeClr val="tx1"/>
              </a:solidFill>
              <a:effectLst/>
              <a:latin typeface="+mn-lt"/>
              <a:ea typeface="+mn-ea"/>
              <a:cs typeface="+mn-cs"/>
            </a:endParaRPr>
          </a:p>
          <a:p>
            <a:pPr rtl="0"/>
            <a:r>
              <a:rPr lang="en-GB" sz="1200" b="0" i="0" u="none" strike="noStrike" kern="1200" dirty="0">
                <a:solidFill>
                  <a:schemeClr val="tx1"/>
                </a:solidFill>
                <a:effectLst/>
                <a:latin typeface="+mn-lt"/>
                <a:ea typeface="+mn-ea"/>
                <a:cs typeface="+mn-cs"/>
              </a:rPr>
              <a:t>So what gets someone to speak up, and someone else to listen is psychological safety and again </a:t>
            </a:r>
            <a:r>
              <a:rPr lang="en-GB" sz="1200" b="1" i="0" u="none" strike="noStrike" kern="1200" dirty="0">
                <a:solidFill>
                  <a:schemeClr val="tx1"/>
                </a:solidFill>
                <a:effectLst/>
                <a:latin typeface="+mn-lt"/>
                <a:ea typeface="+mn-ea"/>
                <a:cs typeface="+mn-cs"/>
              </a:rPr>
              <a:t>humility</a:t>
            </a:r>
            <a:r>
              <a:rPr lang="en-GB" sz="1200" b="0" i="0" u="none" strike="noStrike" kern="1200" dirty="0">
                <a:solidFill>
                  <a:schemeClr val="tx1"/>
                </a:solidFill>
                <a:effectLst/>
                <a:latin typeface="+mn-lt"/>
                <a:ea typeface="+mn-ea"/>
                <a:cs typeface="+mn-cs"/>
              </a:rPr>
              <a:t>. To help build that a great question to ask when there are differences of opinion is </a:t>
            </a:r>
          </a:p>
          <a:p>
            <a:pPr rtl="0"/>
            <a:r>
              <a:rPr lang="en-GB" sz="1200" b="0" i="0" u="none" strike="noStrike" kern="1200" dirty="0">
                <a:solidFill>
                  <a:schemeClr val="tx1"/>
                </a:solidFill>
                <a:effectLst/>
                <a:latin typeface="+mn-lt"/>
                <a:ea typeface="+mn-ea"/>
                <a:cs typeface="+mn-cs"/>
              </a:rPr>
              <a:t>“What are you seeing that I might not be?” Recognise your feelings and then make room to listen before bringing your own evidence.</a:t>
            </a:r>
          </a:p>
          <a:p>
            <a:br>
              <a:rPr lang="en-GB" dirty="0"/>
            </a:br>
            <a:br>
              <a:rPr lang="en-GB" dirty="0"/>
            </a:br>
            <a:endParaRPr lang="en-GB" dirty="0"/>
          </a:p>
        </p:txBody>
      </p:sp>
      <p:sp>
        <p:nvSpPr>
          <p:cNvPr id="4" name="Slide Number Placeholder 3"/>
          <p:cNvSpPr>
            <a:spLocks noGrp="1"/>
          </p:cNvSpPr>
          <p:nvPr>
            <p:ph type="sldNum" sz="quarter" idx="5"/>
          </p:nvPr>
        </p:nvSpPr>
        <p:spPr/>
        <p:txBody>
          <a:bodyPr/>
          <a:lstStyle/>
          <a:p>
            <a:fld id="{B2710ADA-D475-C645-992B-D6DE872D2F1A}" type="slidenum">
              <a:rPr lang="en-US" smtClean="0"/>
              <a:t>23</a:t>
            </a:fld>
            <a:endParaRPr lang="en-US"/>
          </a:p>
        </p:txBody>
      </p:sp>
    </p:spTree>
    <p:extLst>
      <p:ext uri="{BB962C8B-B14F-4D97-AF65-F5344CB8AC3E}">
        <p14:creationId xmlns:p14="http://schemas.microsoft.com/office/powerpoint/2010/main" val="1682396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GB" sz="1200" b="0" i="0" u="none" strike="noStrike" kern="1200" dirty="0">
                <a:solidFill>
                  <a:schemeClr val="tx1"/>
                </a:solidFill>
                <a:effectLst/>
                <a:latin typeface="+mn-lt"/>
                <a:ea typeface="+mn-ea"/>
                <a:cs typeface="+mn-cs"/>
              </a:rPr>
              <a:t>Bringing everything to a close.</a:t>
            </a:r>
          </a:p>
          <a:p>
            <a:pPr rtl="0"/>
            <a:endParaRPr lang="en-GB" sz="1200" b="0" i="0" u="none" strike="noStrike" kern="1200" dirty="0">
              <a:solidFill>
                <a:schemeClr val="tx1"/>
              </a:solidFill>
              <a:effectLst/>
              <a:latin typeface="+mn-lt"/>
              <a:ea typeface="+mn-ea"/>
              <a:cs typeface="+mn-cs"/>
            </a:endParaRPr>
          </a:p>
          <a:p>
            <a:pPr rtl="0"/>
            <a:r>
              <a:rPr lang="en-GB" sz="1200" b="0" i="0" u="none" strike="noStrike" kern="1200" dirty="0">
                <a:solidFill>
                  <a:schemeClr val="tx1"/>
                </a:solidFill>
                <a:effectLst/>
                <a:latin typeface="+mn-lt"/>
                <a:ea typeface="+mn-ea"/>
                <a:cs typeface="+mn-cs"/>
              </a:rPr>
              <a:t>A new Tacoma Narrows Bridge opened in 1950, and a second alongside it in 2007. Both still stand, designed with an understanding of the whole set of forces.</a:t>
            </a:r>
          </a:p>
          <a:p>
            <a:pPr rtl="0"/>
            <a:r>
              <a:rPr lang="en-GB" sz="1200" b="0" i="0" u="none" strike="noStrike" kern="1200" dirty="0">
                <a:solidFill>
                  <a:schemeClr val="tx1"/>
                </a:solidFill>
                <a:effectLst/>
                <a:latin typeface="+mn-lt"/>
                <a:ea typeface="+mn-ea"/>
                <a:cs typeface="+mn-cs"/>
              </a:rPr>
              <a:t>Sometimes integrity means rebuilding. Sometimes it might mean stopping. And most of the time, it means getting it right.</a:t>
            </a:r>
          </a:p>
          <a:p>
            <a:br>
              <a:rPr lang="en-GB" dirty="0"/>
            </a:br>
            <a:br>
              <a:rPr lang="en-GB" dirty="0"/>
            </a:br>
            <a:endParaRPr lang="en-GB" dirty="0"/>
          </a:p>
        </p:txBody>
      </p:sp>
      <p:sp>
        <p:nvSpPr>
          <p:cNvPr id="4" name="Slide Number Placeholder 3"/>
          <p:cNvSpPr>
            <a:spLocks noGrp="1"/>
          </p:cNvSpPr>
          <p:nvPr>
            <p:ph type="sldNum" sz="quarter" idx="5"/>
          </p:nvPr>
        </p:nvSpPr>
        <p:spPr/>
        <p:txBody>
          <a:bodyPr/>
          <a:lstStyle/>
          <a:p>
            <a:fld id="{B2710ADA-D475-C645-992B-D6DE872D2F1A}" type="slidenum">
              <a:rPr lang="en-US" smtClean="0"/>
              <a:t>24</a:t>
            </a:fld>
            <a:endParaRPr lang="en-US"/>
          </a:p>
        </p:txBody>
      </p:sp>
    </p:spTree>
    <p:extLst>
      <p:ext uri="{BB962C8B-B14F-4D97-AF65-F5344CB8AC3E}">
        <p14:creationId xmlns:p14="http://schemas.microsoft.com/office/powerpoint/2010/main" val="3561258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GB" sz="1200" b="0" i="0" u="none" strike="noStrike" kern="1200" dirty="0">
                <a:solidFill>
                  <a:schemeClr val="tx1"/>
                </a:solidFill>
                <a:effectLst/>
                <a:latin typeface="+mn-lt"/>
                <a:ea typeface="+mn-ea"/>
                <a:cs typeface="+mn-cs"/>
              </a:rPr>
              <a:t>Your next project will have its own set of forces. So remember WHOLE.</a:t>
            </a:r>
          </a:p>
          <a:p>
            <a:pPr rtl="0"/>
            <a:r>
              <a:rPr lang="en-GB" sz="1200" b="0" i="0" u="none" strike="noStrike" kern="1200" dirty="0">
                <a:solidFill>
                  <a:schemeClr val="tx1"/>
                </a:solidFill>
                <a:effectLst/>
                <a:latin typeface="+mn-lt"/>
                <a:ea typeface="+mn-ea"/>
                <a:cs typeface="+mn-cs"/>
              </a:rPr>
              <a:t>Ask;</a:t>
            </a:r>
          </a:p>
          <a:p>
            <a:pPr rtl="0"/>
            <a:r>
              <a:rPr lang="en-GB" sz="1200" b="0" i="0" u="none" strike="noStrike" kern="1200" dirty="0">
                <a:solidFill>
                  <a:schemeClr val="tx1"/>
                </a:solidFill>
                <a:effectLst/>
                <a:latin typeface="+mn-lt"/>
                <a:ea typeface="+mn-ea"/>
                <a:cs typeface="+mn-cs"/>
              </a:rPr>
              <a:t>Who are you not considering and grow a complete and holistic understanding of all people that have a stake.</a:t>
            </a:r>
          </a:p>
          <a:p>
            <a:pPr rtl="0"/>
            <a:r>
              <a:rPr lang="en-GB" sz="1200" b="0" i="0" u="none" strike="noStrike" kern="1200" dirty="0">
                <a:solidFill>
                  <a:schemeClr val="tx1"/>
                </a:solidFill>
                <a:effectLst/>
                <a:latin typeface="+mn-lt"/>
                <a:ea typeface="+mn-ea"/>
                <a:cs typeface="+mn-cs"/>
              </a:rPr>
              <a:t>Practice humility and build a psychological safe environment where people are kind, curious and open-minded. </a:t>
            </a:r>
          </a:p>
          <a:p>
            <a:pPr rtl="0"/>
            <a:r>
              <a:rPr lang="en-GB" sz="1200" b="0" i="0" u="none" strike="noStrike" kern="1200" dirty="0">
                <a:solidFill>
                  <a:schemeClr val="tx1"/>
                </a:solidFill>
                <a:effectLst/>
                <a:latin typeface="+mn-lt"/>
                <a:ea typeface="+mn-ea"/>
                <a:cs typeface="+mn-cs"/>
              </a:rPr>
              <a:t>Create a shared vision of outcomes that matter.</a:t>
            </a:r>
          </a:p>
          <a:p>
            <a:pPr rtl="0"/>
            <a:r>
              <a:rPr lang="en-GB" sz="1200" b="0" i="0" u="none" strike="noStrike" kern="1200" dirty="0">
                <a:solidFill>
                  <a:schemeClr val="tx1"/>
                </a:solidFill>
                <a:effectLst/>
                <a:latin typeface="+mn-lt"/>
                <a:ea typeface="+mn-ea"/>
                <a:cs typeface="+mn-cs"/>
              </a:rPr>
              <a:t>Have an awareness for stressful situations and liminal spaces. </a:t>
            </a:r>
          </a:p>
          <a:p>
            <a:pPr rtl="0"/>
            <a:r>
              <a:rPr lang="en-GB" sz="1200" b="0" i="0" u="none" strike="noStrike" kern="1200" dirty="0">
                <a:solidFill>
                  <a:schemeClr val="tx1"/>
                </a:solidFill>
                <a:effectLst/>
                <a:latin typeface="+mn-lt"/>
                <a:ea typeface="+mn-ea"/>
                <a:cs typeface="+mn-cs"/>
              </a:rPr>
              <a:t>And level your decision making by serving your elephant.</a:t>
            </a:r>
          </a:p>
          <a:p>
            <a:pPr rtl="0"/>
            <a:endParaRPr lang="en-GB" sz="1200" b="0" i="0" u="none" strike="noStrike" kern="1200" dirty="0">
              <a:solidFill>
                <a:schemeClr val="tx1"/>
              </a:solidFill>
              <a:effectLst/>
              <a:latin typeface="+mn-lt"/>
              <a:ea typeface="+mn-ea"/>
              <a:cs typeface="+mn-cs"/>
            </a:endParaRPr>
          </a:p>
          <a:p>
            <a:pPr rtl="0"/>
            <a:r>
              <a:rPr lang="en-GB" sz="1200" b="0" i="0" u="none" strike="noStrike" kern="1200" dirty="0">
                <a:solidFill>
                  <a:schemeClr val="tx1"/>
                </a:solidFill>
                <a:effectLst/>
                <a:latin typeface="+mn-lt"/>
                <a:ea typeface="+mn-ea"/>
                <a:cs typeface="+mn-cs"/>
              </a:rPr>
              <a:t>Because the people we build services for don’t experience our intent. They experience our decisions. Let’s bring integrity and make our decisions whole.</a:t>
            </a:r>
          </a:p>
          <a:p>
            <a:br>
              <a:rPr lang="en-GB" dirty="0"/>
            </a:br>
            <a:br>
              <a:rPr lang="en-GB" dirty="0"/>
            </a:br>
            <a:endParaRPr lang="en-GB" dirty="0"/>
          </a:p>
        </p:txBody>
      </p:sp>
      <p:sp>
        <p:nvSpPr>
          <p:cNvPr id="4" name="Slide Number Placeholder 3"/>
          <p:cNvSpPr>
            <a:spLocks noGrp="1"/>
          </p:cNvSpPr>
          <p:nvPr>
            <p:ph type="sldNum" sz="quarter" idx="5"/>
          </p:nvPr>
        </p:nvSpPr>
        <p:spPr/>
        <p:txBody>
          <a:bodyPr/>
          <a:lstStyle/>
          <a:p>
            <a:fld id="{B2710ADA-D475-C645-992B-D6DE872D2F1A}" type="slidenum">
              <a:rPr lang="en-US" smtClean="0"/>
              <a:t>25</a:t>
            </a:fld>
            <a:endParaRPr lang="en-US"/>
          </a:p>
        </p:txBody>
      </p:sp>
    </p:spTree>
    <p:extLst>
      <p:ext uri="{BB962C8B-B14F-4D97-AF65-F5344CB8AC3E}">
        <p14:creationId xmlns:p14="http://schemas.microsoft.com/office/powerpoint/2010/main" val="4369751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GB" sz="1200" b="0" i="0" u="none" strike="noStrike" kern="1200" dirty="0">
                <a:solidFill>
                  <a:schemeClr val="tx1"/>
                </a:solidFill>
                <a:effectLst/>
                <a:latin typeface="+mn-lt"/>
                <a:ea typeface="+mn-ea"/>
                <a:cs typeface="+mn-cs"/>
              </a:rPr>
              <a:t>I hope I’ve got you thinking. This is a subject that I can talk a lot more on. And it’s been hard to scale it down into a 20 minute talk. </a:t>
            </a:r>
          </a:p>
          <a:p>
            <a:pPr rtl="0"/>
            <a:endParaRPr lang="en-GB" sz="1200" b="0" i="0" u="none" strike="noStrike" kern="1200" dirty="0">
              <a:solidFill>
                <a:schemeClr val="tx1"/>
              </a:solidFill>
              <a:effectLst/>
              <a:latin typeface="+mn-lt"/>
              <a:ea typeface="+mn-ea"/>
              <a:cs typeface="+mn-cs"/>
            </a:endParaRPr>
          </a:p>
          <a:p>
            <a:pPr rtl="0"/>
            <a:r>
              <a:rPr lang="en-GB" sz="1200" b="0" i="0" u="none" strike="noStrike" kern="1200" dirty="0">
                <a:solidFill>
                  <a:schemeClr val="tx1"/>
                </a:solidFill>
                <a:effectLst/>
                <a:latin typeface="+mn-lt"/>
                <a:ea typeface="+mn-ea"/>
                <a:cs typeface="+mn-cs"/>
              </a:rPr>
              <a:t>I’m here and around later into the evening to answer questions. Thank you!</a:t>
            </a:r>
          </a:p>
          <a:p>
            <a:br>
              <a:rPr lang="en-GB" dirty="0"/>
            </a:br>
            <a:br>
              <a:rPr lang="en-GB" dirty="0"/>
            </a:br>
            <a:endParaRPr lang="en-GB" dirty="0"/>
          </a:p>
        </p:txBody>
      </p:sp>
      <p:sp>
        <p:nvSpPr>
          <p:cNvPr id="4" name="Slide Number Placeholder 3"/>
          <p:cNvSpPr>
            <a:spLocks noGrp="1"/>
          </p:cNvSpPr>
          <p:nvPr>
            <p:ph type="sldNum" sz="quarter" idx="5"/>
          </p:nvPr>
        </p:nvSpPr>
        <p:spPr/>
        <p:txBody>
          <a:bodyPr/>
          <a:lstStyle/>
          <a:p>
            <a:fld id="{B2710ADA-D475-C645-992B-D6DE872D2F1A}" type="slidenum">
              <a:rPr lang="en-US" smtClean="0"/>
              <a:t>26</a:t>
            </a:fld>
            <a:endParaRPr lang="en-US"/>
          </a:p>
        </p:txBody>
      </p:sp>
    </p:spTree>
    <p:extLst>
      <p:ext uri="{BB962C8B-B14F-4D97-AF65-F5344CB8AC3E}">
        <p14:creationId xmlns:p14="http://schemas.microsoft.com/office/powerpoint/2010/main" val="1192586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Main Title / End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78B46-58E7-AC2E-B8D4-DD28F6BF94C8}"/>
              </a:ext>
            </a:extLst>
          </p:cNvPr>
          <p:cNvSpPr>
            <a:spLocks noGrp="1"/>
          </p:cNvSpPr>
          <p:nvPr>
            <p:ph type="title" hasCustomPrompt="1"/>
          </p:nvPr>
        </p:nvSpPr>
        <p:spPr>
          <a:xfrm>
            <a:off x="516466" y="1550458"/>
            <a:ext cx="6831785" cy="1325563"/>
          </a:xfrm>
        </p:spPr>
        <p:txBody>
          <a:bodyPr/>
          <a:lstStyle>
            <a:lvl1pPr>
              <a:lnSpc>
                <a:spcPct val="100000"/>
              </a:lnSpc>
              <a:defRPr>
                <a:latin typeface="Montserrat" pitchFamily="2" charset="77"/>
              </a:defRPr>
            </a:lvl1pPr>
          </a:lstStyle>
          <a:p>
            <a:r>
              <a:rPr lang="en-US"/>
              <a:t>Title / Heading</a:t>
            </a:r>
          </a:p>
        </p:txBody>
      </p:sp>
      <p:sp>
        <p:nvSpPr>
          <p:cNvPr id="9" name="Text Placeholder 8">
            <a:extLst>
              <a:ext uri="{FF2B5EF4-FFF2-40B4-BE49-F238E27FC236}">
                <a16:creationId xmlns:a16="http://schemas.microsoft.com/office/drawing/2014/main" id="{90EC4738-4081-6392-2A9A-E49C8DA38D19}"/>
              </a:ext>
            </a:extLst>
          </p:cNvPr>
          <p:cNvSpPr>
            <a:spLocks noGrp="1"/>
          </p:cNvSpPr>
          <p:nvPr>
            <p:ph type="body" sz="quarter" idx="13" hasCustomPrompt="1"/>
          </p:nvPr>
        </p:nvSpPr>
        <p:spPr>
          <a:xfrm>
            <a:off x="516466" y="2522538"/>
            <a:ext cx="6831785" cy="1325563"/>
          </a:xfrm>
          <a:prstGeom prst="rect">
            <a:avLst/>
          </a:prstGeom>
        </p:spPr>
        <p:txBody>
          <a:bodyPr/>
          <a:lstStyle>
            <a:lvl1pPr marL="11113" indent="-11113">
              <a:lnSpc>
                <a:spcPct val="100000"/>
              </a:lnSpc>
              <a:buNone/>
              <a:tabLst/>
              <a:defRPr sz="4000">
                <a:latin typeface="Montserrat" pitchFamily="2" charset="77"/>
              </a:defRPr>
            </a:lvl1pPr>
          </a:lstStyle>
          <a:p>
            <a:pPr lvl="0"/>
            <a:r>
              <a:rPr lang="en-US"/>
              <a:t>Subtitle</a:t>
            </a:r>
          </a:p>
        </p:txBody>
      </p:sp>
    </p:spTree>
    <p:extLst>
      <p:ext uri="{BB962C8B-B14F-4D97-AF65-F5344CB8AC3E}">
        <p14:creationId xmlns:p14="http://schemas.microsoft.com/office/powerpoint/2010/main" val="34519432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97243AA-4515-C2DF-DC09-3E037039C7E2}"/>
              </a:ext>
            </a:extLst>
          </p:cNvPr>
          <p:cNvPicPr/>
          <p:nvPr userDrawn="1"/>
        </p:nvPicPr>
        <p:blipFill>
          <a:blip r:embed="rId2"/>
          <a:srcRect b="14530"/>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F4E1079-8D0F-C05C-2CE7-ED95D78E917E}"/>
              </a:ext>
            </a:extLst>
          </p:cNvPr>
          <p:cNvSpPr>
            <a:spLocks noGrp="1"/>
          </p:cNvSpPr>
          <p:nvPr>
            <p:ph type="title" hasCustomPrompt="1"/>
          </p:nvPr>
        </p:nvSpPr>
        <p:spPr>
          <a:xfrm>
            <a:off x="374355" y="3954610"/>
            <a:ext cx="6119042" cy="2687421"/>
          </a:xfrm>
        </p:spPr>
        <p:txBody>
          <a:bodyPr/>
          <a:lstStyle>
            <a:lvl1pPr>
              <a:defRPr sz="6000" b="0" i="0">
                <a:solidFill>
                  <a:schemeClr val="tx1"/>
                </a:solidFill>
                <a:latin typeface="Montserrat Medium" pitchFamily="2" charset="77"/>
              </a:defRPr>
            </a:lvl1pPr>
          </a:lstStyle>
          <a:p>
            <a:r>
              <a:rPr lang="en-US"/>
              <a:t>Subtitle / Agenda</a:t>
            </a:r>
          </a:p>
        </p:txBody>
      </p:sp>
      <p:sp>
        <p:nvSpPr>
          <p:cNvPr id="3" name="Text Placeholder 33">
            <a:extLst>
              <a:ext uri="{FF2B5EF4-FFF2-40B4-BE49-F238E27FC236}">
                <a16:creationId xmlns:a16="http://schemas.microsoft.com/office/drawing/2014/main" id="{AC51CEA8-46CE-BF53-7D8A-D1FA896D46A0}"/>
              </a:ext>
            </a:extLst>
          </p:cNvPr>
          <p:cNvSpPr>
            <a:spLocks noGrp="1"/>
          </p:cNvSpPr>
          <p:nvPr>
            <p:ph type="body" sz="quarter" idx="10" hasCustomPrompt="1"/>
          </p:nvPr>
        </p:nvSpPr>
        <p:spPr>
          <a:xfrm>
            <a:off x="7500220" y="1438739"/>
            <a:ext cx="4572000" cy="662958"/>
          </a:xfrm>
          <a:prstGeom prst="rect">
            <a:avLst/>
          </a:prstGeom>
        </p:spPr>
        <p:txBody>
          <a:bodyPr lIns="0" tIns="0" rIns="0" bIns="0"/>
          <a:lstStyle>
            <a:lvl1pPr marL="11113" indent="0" algn="l">
              <a:lnSpc>
                <a:spcPct val="100000"/>
              </a:lnSpc>
              <a:buNone/>
              <a:tabLst/>
              <a:defRPr sz="2800">
                <a:solidFill>
                  <a:schemeClr val="tx1"/>
                </a:solidFill>
                <a:latin typeface="Montserrat" pitchFamily="2" charset="77"/>
              </a:defRPr>
            </a:lvl1pPr>
          </a:lstStyle>
          <a:p>
            <a:pPr lvl="0"/>
            <a:r>
              <a:rPr lang="en-US"/>
              <a:t>Topic 1</a:t>
            </a:r>
          </a:p>
        </p:txBody>
      </p:sp>
      <p:sp>
        <p:nvSpPr>
          <p:cNvPr id="4" name="Text Placeholder 33">
            <a:extLst>
              <a:ext uri="{FF2B5EF4-FFF2-40B4-BE49-F238E27FC236}">
                <a16:creationId xmlns:a16="http://schemas.microsoft.com/office/drawing/2014/main" id="{244407E7-B650-62AF-09A3-392C5C66E0BE}"/>
              </a:ext>
            </a:extLst>
          </p:cNvPr>
          <p:cNvSpPr>
            <a:spLocks noGrp="1"/>
          </p:cNvSpPr>
          <p:nvPr>
            <p:ph type="body" sz="quarter" idx="11" hasCustomPrompt="1"/>
          </p:nvPr>
        </p:nvSpPr>
        <p:spPr>
          <a:xfrm>
            <a:off x="7499424" y="2438530"/>
            <a:ext cx="4572000" cy="662958"/>
          </a:xfrm>
          <a:prstGeom prst="rect">
            <a:avLst/>
          </a:prstGeom>
        </p:spPr>
        <p:txBody>
          <a:bodyPr lIns="0" tIns="0" rIns="0" bIns="0"/>
          <a:lstStyle>
            <a:lvl1pPr marL="11113" indent="0" algn="l">
              <a:lnSpc>
                <a:spcPct val="100000"/>
              </a:lnSpc>
              <a:buNone/>
              <a:tabLst/>
              <a:defRPr sz="2800">
                <a:solidFill>
                  <a:schemeClr val="tx1"/>
                </a:solidFill>
                <a:latin typeface="Montserrat" pitchFamily="2" charset="77"/>
              </a:defRPr>
            </a:lvl1pPr>
          </a:lstStyle>
          <a:p>
            <a:pPr lvl="0"/>
            <a:r>
              <a:rPr lang="en-US"/>
              <a:t>Topic 2</a:t>
            </a:r>
          </a:p>
        </p:txBody>
      </p:sp>
      <p:sp>
        <p:nvSpPr>
          <p:cNvPr id="5" name="Text Placeholder 33">
            <a:extLst>
              <a:ext uri="{FF2B5EF4-FFF2-40B4-BE49-F238E27FC236}">
                <a16:creationId xmlns:a16="http://schemas.microsoft.com/office/drawing/2014/main" id="{47BD0F8F-45C2-B197-2092-658061198452}"/>
              </a:ext>
            </a:extLst>
          </p:cNvPr>
          <p:cNvSpPr>
            <a:spLocks noGrp="1"/>
          </p:cNvSpPr>
          <p:nvPr>
            <p:ph type="body" sz="quarter" idx="12" hasCustomPrompt="1"/>
          </p:nvPr>
        </p:nvSpPr>
        <p:spPr>
          <a:xfrm>
            <a:off x="7495306" y="3441740"/>
            <a:ext cx="4572000" cy="662958"/>
          </a:xfrm>
          <a:prstGeom prst="rect">
            <a:avLst/>
          </a:prstGeom>
        </p:spPr>
        <p:txBody>
          <a:bodyPr lIns="0" tIns="0" rIns="0" bIns="0"/>
          <a:lstStyle>
            <a:lvl1pPr marL="11113" indent="0" algn="l">
              <a:lnSpc>
                <a:spcPct val="100000"/>
              </a:lnSpc>
              <a:buNone/>
              <a:tabLst/>
              <a:defRPr sz="2800">
                <a:solidFill>
                  <a:schemeClr val="tx1"/>
                </a:solidFill>
                <a:latin typeface="Montserrat" pitchFamily="2" charset="77"/>
              </a:defRPr>
            </a:lvl1pPr>
          </a:lstStyle>
          <a:p>
            <a:pPr lvl="0"/>
            <a:r>
              <a:rPr lang="en-US"/>
              <a:t>Topic 3</a:t>
            </a:r>
          </a:p>
        </p:txBody>
      </p:sp>
      <p:sp>
        <p:nvSpPr>
          <p:cNvPr id="8" name="Text Placeholder 33">
            <a:extLst>
              <a:ext uri="{FF2B5EF4-FFF2-40B4-BE49-F238E27FC236}">
                <a16:creationId xmlns:a16="http://schemas.microsoft.com/office/drawing/2014/main" id="{1BA8A022-851A-12B0-CCB7-8E4B50C8AC2C}"/>
              </a:ext>
            </a:extLst>
          </p:cNvPr>
          <p:cNvSpPr>
            <a:spLocks noGrp="1"/>
          </p:cNvSpPr>
          <p:nvPr>
            <p:ph type="body" sz="quarter" idx="13" hasCustomPrompt="1"/>
          </p:nvPr>
        </p:nvSpPr>
        <p:spPr>
          <a:xfrm>
            <a:off x="7494510" y="4441531"/>
            <a:ext cx="4572000" cy="662958"/>
          </a:xfrm>
          <a:prstGeom prst="rect">
            <a:avLst/>
          </a:prstGeom>
        </p:spPr>
        <p:txBody>
          <a:bodyPr lIns="0" tIns="0" rIns="0" bIns="0"/>
          <a:lstStyle>
            <a:lvl1pPr marL="11113" indent="0" algn="l">
              <a:lnSpc>
                <a:spcPct val="100000"/>
              </a:lnSpc>
              <a:buNone/>
              <a:tabLst/>
              <a:defRPr sz="2800">
                <a:solidFill>
                  <a:schemeClr val="tx1"/>
                </a:solidFill>
                <a:latin typeface="Montserrat" pitchFamily="2" charset="77"/>
              </a:defRPr>
            </a:lvl1pPr>
          </a:lstStyle>
          <a:p>
            <a:pPr lvl="0"/>
            <a:r>
              <a:rPr lang="en-US"/>
              <a:t>Topic 4</a:t>
            </a:r>
          </a:p>
        </p:txBody>
      </p:sp>
      <p:sp>
        <p:nvSpPr>
          <p:cNvPr id="9" name="Text Placeholder 33">
            <a:extLst>
              <a:ext uri="{FF2B5EF4-FFF2-40B4-BE49-F238E27FC236}">
                <a16:creationId xmlns:a16="http://schemas.microsoft.com/office/drawing/2014/main" id="{2B2AF508-023F-1B2A-55AA-6FE3A12AAA87}"/>
              </a:ext>
            </a:extLst>
          </p:cNvPr>
          <p:cNvSpPr>
            <a:spLocks noGrp="1"/>
          </p:cNvSpPr>
          <p:nvPr>
            <p:ph type="body" sz="quarter" idx="14" hasCustomPrompt="1"/>
          </p:nvPr>
        </p:nvSpPr>
        <p:spPr>
          <a:xfrm>
            <a:off x="7494510" y="5409094"/>
            <a:ext cx="4572000" cy="662958"/>
          </a:xfrm>
          <a:prstGeom prst="rect">
            <a:avLst/>
          </a:prstGeom>
        </p:spPr>
        <p:txBody>
          <a:bodyPr lIns="0" tIns="0" rIns="0" bIns="0"/>
          <a:lstStyle>
            <a:lvl1pPr marL="11113" indent="0" algn="l">
              <a:lnSpc>
                <a:spcPct val="100000"/>
              </a:lnSpc>
              <a:buNone/>
              <a:tabLst/>
              <a:defRPr sz="2800">
                <a:solidFill>
                  <a:schemeClr val="tx1"/>
                </a:solidFill>
                <a:latin typeface="Montserrat" pitchFamily="2" charset="77"/>
              </a:defRPr>
            </a:lvl1pPr>
          </a:lstStyle>
          <a:p>
            <a:pPr lvl="0"/>
            <a:r>
              <a:rPr lang="en-US"/>
              <a:t>Topic 5</a:t>
            </a:r>
          </a:p>
        </p:txBody>
      </p:sp>
      <p:sp>
        <p:nvSpPr>
          <p:cNvPr id="15" name="Text Placeholder 33">
            <a:extLst>
              <a:ext uri="{FF2B5EF4-FFF2-40B4-BE49-F238E27FC236}">
                <a16:creationId xmlns:a16="http://schemas.microsoft.com/office/drawing/2014/main" id="{0A1FB95A-BD43-3A01-3AD2-ADC1E9C4471F}"/>
              </a:ext>
            </a:extLst>
          </p:cNvPr>
          <p:cNvSpPr>
            <a:spLocks noGrp="1"/>
          </p:cNvSpPr>
          <p:nvPr>
            <p:ph type="body" sz="quarter" idx="15" hasCustomPrompt="1"/>
          </p:nvPr>
        </p:nvSpPr>
        <p:spPr>
          <a:xfrm>
            <a:off x="6717706" y="1427050"/>
            <a:ext cx="557409" cy="662958"/>
          </a:xfrm>
          <a:prstGeom prst="rect">
            <a:avLst/>
          </a:prstGeom>
        </p:spPr>
        <p:txBody>
          <a:bodyPr lIns="0" tIns="0" rIns="0" bIns="0"/>
          <a:lstStyle>
            <a:lvl1pPr marL="11113" indent="0" algn="ctr">
              <a:lnSpc>
                <a:spcPct val="100000"/>
              </a:lnSpc>
              <a:buNone/>
              <a:tabLst/>
              <a:defRPr sz="2800">
                <a:solidFill>
                  <a:schemeClr val="tx1"/>
                </a:solidFill>
                <a:latin typeface="Montserrat" pitchFamily="2" charset="77"/>
              </a:defRPr>
            </a:lvl1pPr>
          </a:lstStyle>
          <a:p>
            <a:pPr lvl="0"/>
            <a:r>
              <a:rPr lang="en-US"/>
              <a:t>00</a:t>
            </a:r>
          </a:p>
        </p:txBody>
      </p:sp>
      <p:sp>
        <p:nvSpPr>
          <p:cNvPr id="16" name="Text Placeholder 33">
            <a:extLst>
              <a:ext uri="{FF2B5EF4-FFF2-40B4-BE49-F238E27FC236}">
                <a16:creationId xmlns:a16="http://schemas.microsoft.com/office/drawing/2014/main" id="{FEF77B8A-9A17-C9C8-5C1C-F933D01C1A4F}"/>
              </a:ext>
            </a:extLst>
          </p:cNvPr>
          <p:cNvSpPr>
            <a:spLocks noGrp="1"/>
          </p:cNvSpPr>
          <p:nvPr>
            <p:ph type="body" sz="quarter" idx="16" hasCustomPrompt="1"/>
          </p:nvPr>
        </p:nvSpPr>
        <p:spPr>
          <a:xfrm>
            <a:off x="6716910" y="2426841"/>
            <a:ext cx="557409" cy="662958"/>
          </a:xfrm>
          <a:prstGeom prst="rect">
            <a:avLst/>
          </a:prstGeom>
        </p:spPr>
        <p:txBody>
          <a:bodyPr lIns="0" tIns="0" rIns="0" bIns="0"/>
          <a:lstStyle>
            <a:lvl1pPr marL="11113" indent="0" algn="ctr">
              <a:lnSpc>
                <a:spcPct val="100000"/>
              </a:lnSpc>
              <a:buNone/>
              <a:tabLst/>
              <a:defRPr sz="2800">
                <a:solidFill>
                  <a:schemeClr val="tx1"/>
                </a:solidFill>
                <a:latin typeface="Montserrat" pitchFamily="2" charset="77"/>
              </a:defRPr>
            </a:lvl1pPr>
          </a:lstStyle>
          <a:p>
            <a:pPr lvl="0"/>
            <a:r>
              <a:rPr lang="en-US"/>
              <a:t>00</a:t>
            </a:r>
          </a:p>
        </p:txBody>
      </p:sp>
      <p:sp>
        <p:nvSpPr>
          <p:cNvPr id="17" name="Text Placeholder 33">
            <a:extLst>
              <a:ext uri="{FF2B5EF4-FFF2-40B4-BE49-F238E27FC236}">
                <a16:creationId xmlns:a16="http://schemas.microsoft.com/office/drawing/2014/main" id="{B4E2DBBD-77DE-A9EF-E819-C19EF35BE517}"/>
              </a:ext>
            </a:extLst>
          </p:cNvPr>
          <p:cNvSpPr>
            <a:spLocks noGrp="1"/>
          </p:cNvSpPr>
          <p:nvPr>
            <p:ph type="body" sz="quarter" idx="17" hasCustomPrompt="1"/>
          </p:nvPr>
        </p:nvSpPr>
        <p:spPr>
          <a:xfrm>
            <a:off x="6712792" y="3430051"/>
            <a:ext cx="557409" cy="662958"/>
          </a:xfrm>
          <a:prstGeom prst="rect">
            <a:avLst/>
          </a:prstGeom>
        </p:spPr>
        <p:txBody>
          <a:bodyPr lIns="0" tIns="0" rIns="0" bIns="0"/>
          <a:lstStyle>
            <a:lvl1pPr marL="11113" indent="0" algn="ctr">
              <a:lnSpc>
                <a:spcPct val="100000"/>
              </a:lnSpc>
              <a:buNone/>
              <a:tabLst/>
              <a:defRPr sz="2800">
                <a:solidFill>
                  <a:schemeClr val="tx1"/>
                </a:solidFill>
                <a:latin typeface="Montserrat" pitchFamily="2" charset="77"/>
              </a:defRPr>
            </a:lvl1pPr>
          </a:lstStyle>
          <a:p>
            <a:pPr lvl="0"/>
            <a:r>
              <a:rPr lang="en-US"/>
              <a:t>00</a:t>
            </a:r>
          </a:p>
        </p:txBody>
      </p:sp>
      <p:sp>
        <p:nvSpPr>
          <p:cNvPr id="18" name="Text Placeholder 33">
            <a:extLst>
              <a:ext uri="{FF2B5EF4-FFF2-40B4-BE49-F238E27FC236}">
                <a16:creationId xmlns:a16="http://schemas.microsoft.com/office/drawing/2014/main" id="{4A8632E6-CFBB-EDFA-8BA8-902DF3F05E6F}"/>
              </a:ext>
            </a:extLst>
          </p:cNvPr>
          <p:cNvSpPr>
            <a:spLocks noGrp="1"/>
          </p:cNvSpPr>
          <p:nvPr>
            <p:ph type="body" sz="quarter" idx="18" hasCustomPrompt="1"/>
          </p:nvPr>
        </p:nvSpPr>
        <p:spPr>
          <a:xfrm>
            <a:off x="6711996" y="4429842"/>
            <a:ext cx="557409" cy="662958"/>
          </a:xfrm>
          <a:prstGeom prst="rect">
            <a:avLst/>
          </a:prstGeom>
        </p:spPr>
        <p:txBody>
          <a:bodyPr lIns="0" tIns="0" rIns="0" bIns="0"/>
          <a:lstStyle>
            <a:lvl1pPr marL="11113" indent="0" algn="ctr">
              <a:lnSpc>
                <a:spcPct val="100000"/>
              </a:lnSpc>
              <a:buNone/>
              <a:tabLst/>
              <a:defRPr sz="2800">
                <a:solidFill>
                  <a:schemeClr val="tx1"/>
                </a:solidFill>
                <a:latin typeface="Montserrat" pitchFamily="2" charset="77"/>
              </a:defRPr>
            </a:lvl1pPr>
          </a:lstStyle>
          <a:p>
            <a:pPr lvl="0"/>
            <a:r>
              <a:rPr lang="en-US"/>
              <a:t>00</a:t>
            </a:r>
          </a:p>
        </p:txBody>
      </p:sp>
      <p:sp>
        <p:nvSpPr>
          <p:cNvPr id="19" name="Text Placeholder 33">
            <a:extLst>
              <a:ext uri="{FF2B5EF4-FFF2-40B4-BE49-F238E27FC236}">
                <a16:creationId xmlns:a16="http://schemas.microsoft.com/office/drawing/2014/main" id="{DF4963AD-28A1-3161-ECC5-B1392EAE54D8}"/>
              </a:ext>
            </a:extLst>
          </p:cNvPr>
          <p:cNvSpPr>
            <a:spLocks noGrp="1"/>
          </p:cNvSpPr>
          <p:nvPr>
            <p:ph type="body" sz="quarter" idx="19" hasCustomPrompt="1"/>
          </p:nvPr>
        </p:nvSpPr>
        <p:spPr>
          <a:xfrm>
            <a:off x="6711996" y="5397405"/>
            <a:ext cx="557409" cy="662958"/>
          </a:xfrm>
          <a:prstGeom prst="rect">
            <a:avLst/>
          </a:prstGeom>
        </p:spPr>
        <p:txBody>
          <a:bodyPr lIns="0" tIns="0" rIns="0" bIns="0"/>
          <a:lstStyle>
            <a:lvl1pPr marL="11113" indent="0" algn="ctr">
              <a:lnSpc>
                <a:spcPct val="100000"/>
              </a:lnSpc>
              <a:buNone/>
              <a:tabLst/>
              <a:defRPr sz="2800">
                <a:solidFill>
                  <a:schemeClr val="tx1"/>
                </a:solidFill>
                <a:latin typeface="Montserrat" pitchFamily="2" charset="77"/>
              </a:defRPr>
            </a:lvl1pPr>
          </a:lstStyle>
          <a:p>
            <a:pPr lvl="0"/>
            <a:r>
              <a:rPr lang="en-US"/>
              <a:t>00</a:t>
            </a:r>
          </a:p>
        </p:txBody>
      </p:sp>
    </p:spTree>
    <p:extLst>
      <p:ext uri="{BB962C8B-B14F-4D97-AF65-F5344CB8AC3E}">
        <p14:creationId xmlns:p14="http://schemas.microsoft.com/office/powerpoint/2010/main" val="40271715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opic Divider Slide ">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97243AA-4515-C2DF-DC09-3E037039C7E2}"/>
              </a:ext>
            </a:extLst>
          </p:cNvPr>
          <p:cNvPicPr/>
          <p:nvPr userDrawn="1"/>
        </p:nvPicPr>
        <p:blipFill>
          <a:blip r:embed="rId2"/>
          <a:srcRect b="14530"/>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73469A10-2932-2C7E-3F6B-01F099EF5EDC}"/>
              </a:ext>
            </a:extLst>
          </p:cNvPr>
          <p:cNvSpPr txBox="1"/>
          <p:nvPr userDrawn="1"/>
        </p:nvSpPr>
        <p:spPr>
          <a:xfrm>
            <a:off x="7734285" y="1273029"/>
            <a:ext cx="3656034" cy="738664"/>
          </a:xfrm>
          <a:prstGeom prst="rect">
            <a:avLst/>
          </a:prstGeom>
          <a:noFill/>
        </p:spPr>
        <p:txBody>
          <a:bodyPr wrap="square" lIns="91440" tIns="45720" rIns="91440" bIns="45720" anchor="t">
            <a:spAutoFit/>
          </a:bodyPr>
          <a:lstStyle/>
          <a:p>
            <a:pPr>
              <a:buNone/>
            </a:pPr>
            <a:r>
              <a:rPr lang="en-GB" sz="1400" i="1" kern="100">
                <a:solidFill>
                  <a:schemeClr val="bg2"/>
                </a:solidFill>
                <a:effectLst/>
                <a:latin typeface="Arial"/>
                <a:ea typeface="Aptos" panose="020B0004020202020204" pitchFamily="34" charset="0"/>
                <a:cs typeface="Arial"/>
              </a:rPr>
              <a:t>** Insert image </a:t>
            </a:r>
            <a:r>
              <a:rPr lang="en-GB" sz="1400" i="1" kern="100" err="1">
                <a:solidFill>
                  <a:schemeClr val="bg2"/>
                </a:solidFill>
                <a:effectLst/>
                <a:latin typeface="Arial"/>
                <a:ea typeface="Aptos" panose="020B0004020202020204" pitchFamily="34" charset="0"/>
                <a:cs typeface="Arial"/>
              </a:rPr>
              <a:t>thn</a:t>
            </a:r>
            <a:r>
              <a:rPr lang="en-GB" sz="1400" i="1" kern="100">
                <a:solidFill>
                  <a:schemeClr val="bg2"/>
                </a:solidFill>
                <a:effectLst/>
                <a:latin typeface="Arial"/>
                <a:ea typeface="Aptos" panose="020B0004020202020204" pitchFamily="34" charset="0"/>
                <a:cs typeface="Arial"/>
              </a:rPr>
              <a:t> crop to rounded square, use the yellow square to match the corner radius to the white text block **</a:t>
            </a:r>
            <a:endParaRPr lang="en-GB" sz="1400" i="1">
              <a:solidFill>
                <a:schemeClr val="bg2"/>
              </a:solidFill>
              <a:latin typeface="Arial"/>
              <a:cs typeface="Arial"/>
            </a:endParaRPr>
          </a:p>
        </p:txBody>
      </p:sp>
      <p:sp>
        <p:nvSpPr>
          <p:cNvPr id="8" name="Title 1">
            <a:extLst>
              <a:ext uri="{FF2B5EF4-FFF2-40B4-BE49-F238E27FC236}">
                <a16:creationId xmlns:a16="http://schemas.microsoft.com/office/drawing/2014/main" id="{50A5BF35-6139-4067-F265-05AFBBEDD323}"/>
              </a:ext>
            </a:extLst>
          </p:cNvPr>
          <p:cNvSpPr>
            <a:spLocks noGrp="1"/>
          </p:cNvSpPr>
          <p:nvPr>
            <p:ph type="title" hasCustomPrompt="1"/>
          </p:nvPr>
        </p:nvSpPr>
        <p:spPr>
          <a:xfrm>
            <a:off x="516466" y="1550458"/>
            <a:ext cx="7481780" cy="1325563"/>
          </a:xfrm>
        </p:spPr>
        <p:txBody>
          <a:bodyPr/>
          <a:lstStyle>
            <a:lvl1pPr>
              <a:lnSpc>
                <a:spcPct val="100000"/>
              </a:lnSpc>
              <a:defRPr b="0" i="0">
                <a:latin typeface="Montserrat Medium" pitchFamily="2" charset="77"/>
              </a:defRPr>
            </a:lvl1pPr>
          </a:lstStyle>
          <a:p>
            <a:r>
              <a:rPr lang="en-US"/>
              <a:t>Subtitle / Agenda </a:t>
            </a:r>
          </a:p>
        </p:txBody>
      </p:sp>
      <p:sp>
        <p:nvSpPr>
          <p:cNvPr id="9" name="Text Placeholder 8">
            <a:extLst>
              <a:ext uri="{FF2B5EF4-FFF2-40B4-BE49-F238E27FC236}">
                <a16:creationId xmlns:a16="http://schemas.microsoft.com/office/drawing/2014/main" id="{47E34808-D61D-B345-433E-7D854E7B2E82}"/>
              </a:ext>
            </a:extLst>
          </p:cNvPr>
          <p:cNvSpPr>
            <a:spLocks noGrp="1"/>
          </p:cNvSpPr>
          <p:nvPr>
            <p:ph type="body" sz="quarter" idx="14" hasCustomPrompt="1"/>
          </p:nvPr>
        </p:nvSpPr>
        <p:spPr>
          <a:xfrm>
            <a:off x="516466" y="3319198"/>
            <a:ext cx="7481780" cy="1325563"/>
          </a:xfrm>
          <a:prstGeom prst="rect">
            <a:avLst/>
          </a:prstGeom>
        </p:spPr>
        <p:txBody>
          <a:bodyPr/>
          <a:lstStyle>
            <a:lvl1pPr marL="11113" indent="-11113">
              <a:lnSpc>
                <a:spcPct val="100000"/>
              </a:lnSpc>
              <a:buNone/>
              <a:tabLst/>
              <a:defRPr sz="1800">
                <a:latin typeface="Montserrat" pitchFamily="2" charset="77"/>
              </a:defRPr>
            </a:lvl1pPr>
          </a:lstStyle>
          <a:p>
            <a:pPr lvl="0"/>
            <a:r>
              <a:rPr lang="en-US"/>
              <a:t>Insert Text Here</a:t>
            </a:r>
          </a:p>
        </p:txBody>
      </p:sp>
    </p:spTree>
    <p:extLst>
      <p:ext uri="{BB962C8B-B14F-4D97-AF65-F5344CB8AC3E}">
        <p14:creationId xmlns:p14="http://schemas.microsoft.com/office/powerpoint/2010/main" val="9015308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Main Title Pag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AACE2F-DD73-71A2-A69E-E6CBCBE5CFEE}"/>
              </a:ext>
            </a:extLst>
          </p:cNvPr>
          <p:cNvSpPr>
            <a:spLocks noGrp="1"/>
          </p:cNvSpPr>
          <p:nvPr>
            <p:ph type="title" hasCustomPrompt="1"/>
          </p:nvPr>
        </p:nvSpPr>
        <p:spPr>
          <a:xfrm>
            <a:off x="516466" y="1550458"/>
            <a:ext cx="6831785" cy="1325563"/>
          </a:xfrm>
        </p:spPr>
        <p:txBody>
          <a:bodyPr/>
          <a:lstStyle>
            <a:lvl1pPr>
              <a:lnSpc>
                <a:spcPct val="100000"/>
              </a:lnSpc>
              <a:defRPr>
                <a:latin typeface="Montserrat" pitchFamily="2" charset="77"/>
              </a:defRPr>
            </a:lvl1pPr>
          </a:lstStyle>
          <a:p>
            <a:r>
              <a:rPr lang="en-US"/>
              <a:t>Title / Heading</a:t>
            </a:r>
          </a:p>
        </p:txBody>
      </p:sp>
      <p:sp>
        <p:nvSpPr>
          <p:cNvPr id="9" name="Text Placeholder 8">
            <a:extLst>
              <a:ext uri="{FF2B5EF4-FFF2-40B4-BE49-F238E27FC236}">
                <a16:creationId xmlns:a16="http://schemas.microsoft.com/office/drawing/2014/main" id="{2616AAC5-A43F-663B-0B18-7CC48EED8600}"/>
              </a:ext>
            </a:extLst>
          </p:cNvPr>
          <p:cNvSpPr>
            <a:spLocks noGrp="1"/>
          </p:cNvSpPr>
          <p:nvPr>
            <p:ph type="body" sz="quarter" idx="13" hasCustomPrompt="1"/>
          </p:nvPr>
        </p:nvSpPr>
        <p:spPr>
          <a:xfrm>
            <a:off x="516466" y="2522538"/>
            <a:ext cx="6831785" cy="1325563"/>
          </a:xfrm>
          <a:prstGeom prst="rect">
            <a:avLst/>
          </a:prstGeom>
        </p:spPr>
        <p:txBody>
          <a:bodyPr/>
          <a:lstStyle>
            <a:lvl1pPr marL="11113" indent="-11113">
              <a:lnSpc>
                <a:spcPct val="100000"/>
              </a:lnSpc>
              <a:buNone/>
              <a:tabLst/>
              <a:defRPr sz="4000">
                <a:latin typeface="Montserrat" pitchFamily="2" charset="77"/>
              </a:defRPr>
            </a:lvl1pPr>
          </a:lstStyle>
          <a:p>
            <a:pPr lvl="0"/>
            <a:r>
              <a:rPr lang="en-US"/>
              <a:t>Subtitle</a:t>
            </a:r>
          </a:p>
        </p:txBody>
      </p:sp>
    </p:spTree>
    <p:extLst>
      <p:ext uri="{BB962C8B-B14F-4D97-AF65-F5344CB8AC3E}">
        <p14:creationId xmlns:p14="http://schemas.microsoft.com/office/powerpoint/2010/main" val="25594943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 Template V1">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5C4474E0-7EFA-7597-551E-6CD79B443420}"/>
              </a:ext>
            </a:extLst>
          </p:cNvPr>
          <p:cNvSpPr>
            <a:spLocks noGrp="1"/>
          </p:cNvSpPr>
          <p:nvPr>
            <p:ph type="title" hasCustomPrompt="1"/>
          </p:nvPr>
        </p:nvSpPr>
        <p:spPr>
          <a:xfrm>
            <a:off x="771951" y="966772"/>
            <a:ext cx="9022399" cy="536352"/>
          </a:xfrm>
        </p:spPr>
        <p:txBody>
          <a:bodyPr/>
          <a:lstStyle>
            <a:lvl1pPr>
              <a:lnSpc>
                <a:spcPct val="100000"/>
              </a:lnSpc>
              <a:defRPr sz="3200">
                <a:solidFill>
                  <a:schemeClr val="bg2"/>
                </a:solidFill>
                <a:latin typeface="Montserrat" pitchFamily="2" charset="77"/>
              </a:defRPr>
            </a:lvl1pPr>
          </a:lstStyle>
          <a:p>
            <a:r>
              <a:rPr lang="en-US"/>
              <a:t>Insert Title Here</a:t>
            </a:r>
          </a:p>
        </p:txBody>
      </p:sp>
      <p:sp>
        <p:nvSpPr>
          <p:cNvPr id="2" name="Text Placeholder 36">
            <a:extLst>
              <a:ext uri="{FF2B5EF4-FFF2-40B4-BE49-F238E27FC236}">
                <a16:creationId xmlns:a16="http://schemas.microsoft.com/office/drawing/2014/main" id="{B1D159FC-7792-A129-9900-EF56F2C0FF19}"/>
              </a:ext>
            </a:extLst>
          </p:cNvPr>
          <p:cNvSpPr>
            <a:spLocks noGrp="1"/>
          </p:cNvSpPr>
          <p:nvPr>
            <p:ph type="body" sz="quarter" idx="19" hasCustomPrompt="1"/>
          </p:nvPr>
        </p:nvSpPr>
        <p:spPr>
          <a:xfrm>
            <a:off x="771950" y="1550029"/>
            <a:ext cx="9022399" cy="431491"/>
          </a:xfrm>
          <a:prstGeom prst="rect">
            <a:avLst/>
          </a:prstGeom>
        </p:spPr>
        <p:txBody>
          <a:bodyPr lIns="0" tIns="0" rIns="0" bIns="0"/>
          <a:lstStyle>
            <a:lvl1pPr>
              <a:lnSpc>
                <a:spcPct val="100000"/>
              </a:lnSpc>
              <a:buNone/>
              <a:defRPr sz="1600">
                <a:solidFill>
                  <a:schemeClr val="bg2"/>
                </a:solidFill>
                <a:latin typeface="Montserrat" pitchFamily="2" charset="77"/>
              </a:defRPr>
            </a:lvl1pPr>
            <a:lvl2pPr>
              <a:defRPr sz="1400">
                <a:solidFill>
                  <a:schemeClr val="bg2"/>
                </a:solidFill>
                <a:latin typeface="Montserrat" pitchFamily="2" charset="77"/>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Subtitle</a:t>
            </a:r>
          </a:p>
        </p:txBody>
      </p:sp>
      <p:sp>
        <p:nvSpPr>
          <p:cNvPr id="14" name="Text Placeholder 20">
            <a:extLst>
              <a:ext uri="{FF2B5EF4-FFF2-40B4-BE49-F238E27FC236}">
                <a16:creationId xmlns:a16="http://schemas.microsoft.com/office/drawing/2014/main" id="{A8927727-555F-32E8-B34C-80624B6DD549}"/>
              </a:ext>
            </a:extLst>
          </p:cNvPr>
          <p:cNvSpPr>
            <a:spLocks noGrp="1"/>
          </p:cNvSpPr>
          <p:nvPr>
            <p:ph type="body" sz="quarter" idx="14" hasCustomPrompt="1"/>
          </p:nvPr>
        </p:nvSpPr>
        <p:spPr>
          <a:xfrm>
            <a:off x="771950" y="2158922"/>
            <a:ext cx="4676872" cy="4116617"/>
          </a:xfrm>
          <a:prstGeom prst="rect">
            <a:avLst/>
          </a:prstGeom>
        </p:spPr>
        <p:txBody>
          <a:bodyPr lIns="0" tIns="0" rIns="0" bIns="0"/>
          <a:lstStyle>
            <a:lvl1pPr marL="182563" indent="-182563">
              <a:lnSpc>
                <a:spcPct val="100000"/>
              </a:lnSpc>
              <a:tabLst/>
              <a:defRPr sz="1800">
                <a:solidFill>
                  <a:schemeClr val="bg2"/>
                </a:solidFill>
                <a:latin typeface="Montserrat" pitchFamily="2" charset="77"/>
              </a:defRPr>
            </a:lvl1pPr>
            <a:lvl2pPr marL="182563" indent="-182563">
              <a:lnSpc>
                <a:spcPct val="100000"/>
              </a:lnSpc>
              <a:tabLst/>
              <a:defRPr sz="1600">
                <a:solidFill>
                  <a:schemeClr val="bg2"/>
                </a:solidFill>
                <a:latin typeface="Montserrat" pitchFamily="2" charset="77"/>
              </a:defRPr>
            </a:lvl2pPr>
            <a:lvl3pPr marL="182563" indent="-182563">
              <a:lnSpc>
                <a:spcPct val="100000"/>
              </a:lnSpc>
              <a:tabLst/>
              <a:defRPr sz="1400">
                <a:solidFill>
                  <a:schemeClr val="bg2"/>
                </a:solidFill>
                <a:latin typeface="Montserrat" pitchFamily="2" charset="77"/>
              </a:defRPr>
            </a:lvl3pPr>
            <a:lvl4pPr>
              <a:defRPr>
                <a:solidFill>
                  <a:schemeClr val="bg2"/>
                </a:solidFill>
              </a:defRPr>
            </a:lvl4pPr>
            <a:lvl5pPr>
              <a:defRPr>
                <a:solidFill>
                  <a:schemeClr val="bg2"/>
                </a:solidFill>
              </a:defRPr>
            </a:lvl5pPr>
          </a:lstStyle>
          <a:p>
            <a:pPr lvl="0"/>
            <a:r>
              <a:rPr lang="en-US"/>
              <a:t>Insert Text Here</a:t>
            </a:r>
          </a:p>
          <a:p>
            <a:pPr lvl="1"/>
            <a:r>
              <a:rPr lang="en-US"/>
              <a:t>Insert Text Here</a:t>
            </a:r>
          </a:p>
          <a:p>
            <a:pPr lvl="2"/>
            <a:r>
              <a:rPr lang="en-US"/>
              <a:t>Insert Text Here</a:t>
            </a:r>
          </a:p>
        </p:txBody>
      </p:sp>
      <p:sp>
        <p:nvSpPr>
          <p:cNvPr id="4" name="Text Placeholder 20">
            <a:extLst>
              <a:ext uri="{FF2B5EF4-FFF2-40B4-BE49-F238E27FC236}">
                <a16:creationId xmlns:a16="http://schemas.microsoft.com/office/drawing/2014/main" id="{AA7B8BA0-1DB9-6073-5F99-BAE95295B6A7}"/>
              </a:ext>
            </a:extLst>
          </p:cNvPr>
          <p:cNvSpPr>
            <a:spLocks noGrp="1"/>
          </p:cNvSpPr>
          <p:nvPr>
            <p:ph type="body" sz="quarter" idx="20" hasCustomPrompt="1"/>
          </p:nvPr>
        </p:nvSpPr>
        <p:spPr>
          <a:xfrm>
            <a:off x="5928150" y="2158922"/>
            <a:ext cx="4676872" cy="4116617"/>
          </a:xfrm>
          <a:prstGeom prst="rect">
            <a:avLst/>
          </a:prstGeom>
        </p:spPr>
        <p:txBody>
          <a:bodyPr lIns="0" tIns="0" rIns="0" bIns="0"/>
          <a:lstStyle>
            <a:lvl1pPr marL="182563" indent="-182563">
              <a:lnSpc>
                <a:spcPct val="100000"/>
              </a:lnSpc>
              <a:tabLst/>
              <a:defRPr sz="1800">
                <a:solidFill>
                  <a:schemeClr val="bg2"/>
                </a:solidFill>
                <a:latin typeface="Montserrat" pitchFamily="2" charset="77"/>
              </a:defRPr>
            </a:lvl1pPr>
            <a:lvl2pPr marL="182563" indent="-182563">
              <a:lnSpc>
                <a:spcPct val="100000"/>
              </a:lnSpc>
              <a:tabLst/>
              <a:defRPr sz="1600">
                <a:solidFill>
                  <a:schemeClr val="bg2"/>
                </a:solidFill>
                <a:latin typeface="Montserrat" pitchFamily="2" charset="77"/>
              </a:defRPr>
            </a:lvl2pPr>
            <a:lvl3pPr marL="182563" indent="-182563">
              <a:lnSpc>
                <a:spcPct val="100000"/>
              </a:lnSpc>
              <a:tabLst/>
              <a:defRPr sz="1400">
                <a:solidFill>
                  <a:schemeClr val="bg2"/>
                </a:solidFill>
                <a:latin typeface="Montserrat" pitchFamily="2" charset="77"/>
              </a:defRPr>
            </a:lvl3pPr>
            <a:lvl4pPr>
              <a:defRPr>
                <a:solidFill>
                  <a:schemeClr val="bg2"/>
                </a:solidFill>
              </a:defRPr>
            </a:lvl4pPr>
            <a:lvl5pPr>
              <a:defRPr>
                <a:solidFill>
                  <a:schemeClr val="bg2"/>
                </a:solidFill>
              </a:defRPr>
            </a:lvl5pPr>
          </a:lstStyle>
          <a:p>
            <a:pPr lvl="0"/>
            <a:r>
              <a:rPr lang="en-US"/>
              <a:t>Insert Text Here</a:t>
            </a:r>
          </a:p>
          <a:p>
            <a:pPr lvl="1"/>
            <a:r>
              <a:rPr lang="en-US"/>
              <a:t>Insert Text Here</a:t>
            </a:r>
          </a:p>
          <a:p>
            <a:pPr lvl="2"/>
            <a:r>
              <a:rPr lang="en-US"/>
              <a:t>Insert Text Here</a:t>
            </a:r>
          </a:p>
        </p:txBody>
      </p:sp>
    </p:spTree>
    <p:extLst>
      <p:ext uri="{BB962C8B-B14F-4D97-AF65-F5344CB8AC3E}">
        <p14:creationId xmlns:p14="http://schemas.microsoft.com/office/powerpoint/2010/main" val="42511058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Template V2">
    <p:spTree>
      <p:nvGrpSpPr>
        <p:cNvPr id="1" name=""/>
        <p:cNvGrpSpPr/>
        <p:nvPr/>
      </p:nvGrpSpPr>
      <p:grpSpPr>
        <a:xfrm>
          <a:off x="0" y="0"/>
          <a:ext cx="0" cy="0"/>
          <a:chOff x="0" y="0"/>
          <a:chExt cx="0" cy="0"/>
        </a:xfrm>
      </p:grpSpPr>
      <p:sp>
        <p:nvSpPr>
          <p:cNvPr id="3" name="Rounded Rectangle 2">
            <a:extLst>
              <a:ext uri="{FF2B5EF4-FFF2-40B4-BE49-F238E27FC236}">
                <a16:creationId xmlns:a16="http://schemas.microsoft.com/office/drawing/2014/main" id="{665BF7A3-EB09-C0C7-11F6-6FD281DE41EF}"/>
              </a:ext>
            </a:extLst>
          </p:cNvPr>
          <p:cNvSpPr/>
          <p:nvPr userDrawn="1"/>
        </p:nvSpPr>
        <p:spPr>
          <a:xfrm>
            <a:off x="507242" y="0"/>
            <a:ext cx="11177516" cy="6858000"/>
          </a:xfrm>
          <a:prstGeom prst="roundRect">
            <a:avLst>
              <a:gd name="adj" fmla="val 0"/>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itle 1">
            <a:extLst>
              <a:ext uri="{FF2B5EF4-FFF2-40B4-BE49-F238E27FC236}">
                <a16:creationId xmlns:a16="http://schemas.microsoft.com/office/drawing/2014/main" id="{5C4474E0-7EFA-7597-551E-6CD79B443420}"/>
              </a:ext>
            </a:extLst>
          </p:cNvPr>
          <p:cNvSpPr>
            <a:spLocks noGrp="1"/>
          </p:cNvSpPr>
          <p:nvPr>
            <p:ph type="title" hasCustomPrompt="1"/>
          </p:nvPr>
        </p:nvSpPr>
        <p:spPr>
          <a:xfrm>
            <a:off x="771950" y="685690"/>
            <a:ext cx="9022399" cy="590301"/>
          </a:xfrm>
        </p:spPr>
        <p:txBody>
          <a:bodyPr/>
          <a:lstStyle>
            <a:lvl1pPr>
              <a:lnSpc>
                <a:spcPct val="100000"/>
              </a:lnSpc>
              <a:defRPr sz="3200">
                <a:solidFill>
                  <a:schemeClr val="bg2"/>
                </a:solidFill>
                <a:latin typeface="Montserrat" pitchFamily="2" charset="77"/>
              </a:defRPr>
            </a:lvl1pPr>
          </a:lstStyle>
          <a:p>
            <a:r>
              <a:rPr lang="en-US"/>
              <a:t>Insert Title Here</a:t>
            </a:r>
          </a:p>
        </p:txBody>
      </p:sp>
      <p:sp>
        <p:nvSpPr>
          <p:cNvPr id="2" name="Text Placeholder 36">
            <a:extLst>
              <a:ext uri="{FF2B5EF4-FFF2-40B4-BE49-F238E27FC236}">
                <a16:creationId xmlns:a16="http://schemas.microsoft.com/office/drawing/2014/main" id="{B1D159FC-7792-A129-9900-EF56F2C0FF19}"/>
              </a:ext>
            </a:extLst>
          </p:cNvPr>
          <p:cNvSpPr>
            <a:spLocks noGrp="1"/>
          </p:cNvSpPr>
          <p:nvPr>
            <p:ph type="body" sz="quarter" idx="19" hasCustomPrompt="1"/>
          </p:nvPr>
        </p:nvSpPr>
        <p:spPr>
          <a:xfrm>
            <a:off x="771949" y="1279496"/>
            <a:ext cx="9022399" cy="474892"/>
          </a:xfrm>
          <a:prstGeom prst="rect">
            <a:avLst/>
          </a:prstGeom>
        </p:spPr>
        <p:txBody>
          <a:bodyPr lIns="0" tIns="0" rIns="0" bIns="0"/>
          <a:lstStyle>
            <a:lvl1pPr>
              <a:lnSpc>
                <a:spcPct val="100000"/>
              </a:lnSpc>
              <a:buNone/>
              <a:defRPr sz="1600">
                <a:solidFill>
                  <a:schemeClr val="bg2"/>
                </a:solidFill>
                <a:latin typeface="Montserrat" pitchFamily="2" charset="77"/>
              </a:defRPr>
            </a:lvl1pPr>
            <a:lvl2pPr>
              <a:defRPr sz="1400">
                <a:solidFill>
                  <a:schemeClr val="bg2"/>
                </a:solidFill>
                <a:latin typeface="Montserrat" pitchFamily="2" charset="77"/>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Subtitle</a:t>
            </a:r>
          </a:p>
        </p:txBody>
      </p:sp>
      <p:sp>
        <p:nvSpPr>
          <p:cNvPr id="14" name="Text Placeholder 20">
            <a:extLst>
              <a:ext uri="{FF2B5EF4-FFF2-40B4-BE49-F238E27FC236}">
                <a16:creationId xmlns:a16="http://schemas.microsoft.com/office/drawing/2014/main" id="{A8927727-555F-32E8-B34C-80624B6DD549}"/>
              </a:ext>
            </a:extLst>
          </p:cNvPr>
          <p:cNvSpPr>
            <a:spLocks noGrp="1"/>
          </p:cNvSpPr>
          <p:nvPr>
            <p:ph type="body" sz="quarter" idx="14" hasCustomPrompt="1"/>
          </p:nvPr>
        </p:nvSpPr>
        <p:spPr>
          <a:xfrm>
            <a:off x="771950" y="1967696"/>
            <a:ext cx="4676872" cy="4307843"/>
          </a:xfrm>
          <a:prstGeom prst="rect">
            <a:avLst/>
          </a:prstGeom>
        </p:spPr>
        <p:txBody>
          <a:bodyPr lIns="0" tIns="0" rIns="0" bIns="0"/>
          <a:lstStyle>
            <a:lvl1pPr marL="136525" indent="-136525">
              <a:lnSpc>
                <a:spcPct val="100000"/>
              </a:lnSpc>
              <a:tabLst/>
              <a:defRPr sz="1800">
                <a:solidFill>
                  <a:schemeClr val="bg2"/>
                </a:solidFill>
                <a:latin typeface="Montserrat" pitchFamily="2" charset="77"/>
              </a:defRPr>
            </a:lvl1pPr>
            <a:lvl2pPr marL="136525" indent="-136525">
              <a:lnSpc>
                <a:spcPct val="100000"/>
              </a:lnSpc>
              <a:tabLst/>
              <a:defRPr sz="1600">
                <a:solidFill>
                  <a:schemeClr val="bg2"/>
                </a:solidFill>
                <a:latin typeface="Montserrat" pitchFamily="2" charset="77"/>
              </a:defRPr>
            </a:lvl2pPr>
            <a:lvl3pPr marL="136525" indent="-136525">
              <a:lnSpc>
                <a:spcPct val="100000"/>
              </a:lnSpc>
              <a:tabLst/>
              <a:defRPr sz="1400">
                <a:solidFill>
                  <a:schemeClr val="bg2"/>
                </a:solidFill>
                <a:latin typeface="Montserrat" pitchFamily="2" charset="77"/>
              </a:defRPr>
            </a:lvl3pPr>
            <a:lvl4pPr>
              <a:defRPr>
                <a:solidFill>
                  <a:schemeClr val="bg2"/>
                </a:solidFill>
              </a:defRPr>
            </a:lvl4pPr>
            <a:lvl5pPr>
              <a:defRPr>
                <a:solidFill>
                  <a:schemeClr val="bg2"/>
                </a:solidFill>
              </a:defRPr>
            </a:lvl5pPr>
          </a:lstStyle>
          <a:p>
            <a:pPr lvl="0"/>
            <a:r>
              <a:rPr lang="en-US"/>
              <a:t>Insert Text Here</a:t>
            </a:r>
          </a:p>
          <a:p>
            <a:pPr lvl="1"/>
            <a:r>
              <a:rPr lang="en-US"/>
              <a:t>Insert Text Here</a:t>
            </a:r>
          </a:p>
          <a:p>
            <a:pPr lvl="2"/>
            <a:r>
              <a:rPr lang="en-US"/>
              <a:t>Insert Text Here</a:t>
            </a:r>
          </a:p>
        </p:txBody>
      </p:sp>
      <p:sp>
        <p:nvSpPr>
          <p:cNvPr id="5" name="Text Placeholder 20">
            <a:extLst>
              <a:ext uri="{FF2B5EF4-FFF2-40B4-BE49-F238E27FC236}">
                <a16:creationId xmlns:a16="http://schemas.microsoft.com/office/drawing/2014/main" id="{5986BAC4-0694-B827-8653-CD0E2A60653D}"/>
              </a:ext>
            </a:extLst>
          </p:cNvPr>
          <p:cNvSpPr>
            <a:spLocks noGrp="1"/>
          </p:cNvSpPr>
          <p:nvPr>
            <p:ph type="body" sz="quarter" idx="20" hasCustomPrompt="1"/>
          </p:nvPr>
        </p:nvSpPr>
        <p:spPr>
          <a:xfrm>
            <a:off x="5928150" y="1967696"/>
            <a:ext cx="4676872" cy="4307843"/>
          </a:xfrm>
          <a:prstGeom prst="rect">
            <a:avLst/>
          </a:prstGeom>
        </p:spPr>
        <p:txBody>
          <a:bodyPr lIns="0" tIns="0" rIns="0" bIns="0"/>
          <a:lstStyle>
            <a:lvl1pPr marL="182563" indent="-182563">
              <a:lnSpc>
                <a:spcPct val="100000"/>
              </a:lnSpc>
              <a:tabLst/>
              <a:defRPr sz="1800">
                <a:solidFill>
                  <a:schemeClr val="bg2"/>
                </a:solidFill>
                <a:latin typeface="Montserrat" pitchFamily="2" charset="77"/>
              </a:defRPr>
            </a:lvl1pPr>
            <a:lvl2pPr marL="182563" indent="-182563">
              <a:lnSpc>
                <a:spcPct val="100000"/>
              </a:lnSpc>
              <a:tabLst/>
              <a:defRPr sz="1600">
                <a:solidFill>
                  <a:schemeClr val="bg2"/>
                </a:solidFill>
                <a:latin typeface="Montserrat" pitchFamily="2" charset="77"/>
              </a:defRPr>
            </a:lvl2pPr>
            <a:lvl3pPr marL="182563" indent="-182563">
              <a:lnSpc>
                <a:spcPct val="100000"/>
              </a:lnSpc>
              <a:tabLst/>
              <a:defRPr sz="1400">
                <a:solidFill>
                  <a:schemeClr val="bg2"/>
                </a:solidFill>
                <a:latin typeface="Montserrat" pitchFamily="2" charset="77"/>
              </a:defRPr>
            </a:lvl3pPr>
            <a:lvl4pPr>
              <a:defRPr>
                <a:solidFill>
                  <a:schemeClr val="bg2"/>
                </a:solidFill>
              </a:defRPr>
            </a:lvl4pPr>
            <a:lvl5pPr>
              <a:defRPr>
                <a:solidFill>
                  <a:schemeClr val="bg2"/>
                </a:solidFill>
              </a:defRPr>
            </a:lvl5pPr>
          </a:lstStyle>
          <a:p>
            <a:pPr lvl="0"/>
            <a:r>
              <a:rPr lang="en-US"/>
              <a:t>Insert Text Here</a:t>
            </a:r>
          </a:p>
          <a:p>
            <a:pPr lvl="1"/>
            <a:r>
              <a:rPr lang="en-US"/>
              <a:t>Insert Text Here</a:t>
            </a:r>
          </a:p>
          <a:p>
            <a:pPr lvl="2"/>
            <a:r>
              <a:rPr lang="en-US"/>
              <a:t>Insert Text Here</a:t>
            </a:r>
          </a:p>
        </p:txBody>
      </p:sp>
    </p:spTree>
    <p:extLst>
      <p:ext uri="{BB962C8B-B14F-4D97-AF65-F5344CB8AC3E}">
        <p14:creationId xmlns:p14="http://schemas.microsoft.com/office/powerpoint/2010/main" val="41356469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oxes V1">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782078F8-ED4A-F09C-31F5-19622A77B5B7}"/>
              </a:ext>
            </a:extLst>
          </p:cNvPr>
          <p:cNvSpPr/>
          <p:nvPr userDrawn="1"/>
        </p:nvSpPr>
        <p:spPr>
          <a:xfrm>
            <a:off x="507242" y="347241"/>
            <a:ext cx="11177516" cy="6265588"/>
          </a:xfrm>
          <a:prstGeom prst="roundRect">
            <a:avLst>
              <a:gd name="adj" fmla="val 7975"/>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itle 1">
            <a:extLst>
              <a:ext uri="{FF2B5EF4-FFF2-40B4-BE49-F238E27FC236}">
                <a16:creationId xmlns:a16="http://schemas.microsoft.com/office/drawing/2014/main" id="{16DD78AB-1F01-C58F-00A9-F90239D9BEB7}"/>
              </a:ext>
            </a:extLst>
          </p:cNvPr>
          <p:cNvSpPr>
            <a:spLocks noGrp="1"/>
          </p:cNvSpPr>
          <p:nvPr>
            <p:ph type="title" hasCustomPrompt="1"/>
          </p:nvPr>
        </p:nvSpPr>
        <p:spPr>
          <a:xfrm>
            <a:off x="771950" y="685690"/>
            <a:ext cx="9022399" cy="590301"/>
          </a:xfrm>
        </p:spPr>
        <p:txBody>
          <a:bodyPr/>
          <a:lstStyle>
            <a:lvl1pPr>
              <a:lnSpc>
                <a:spcPct val="100000"/>
              </a:lnSpc>
              <a:defRPr sz="3200">
                <a:solidFill>
                  <a:schemeClr val="bg2"/>
                </a:solidFill>
                <a:latin typeface="Montserrat" pitchFamily="2" charset="77"/>
              </a:defRPr>
            </a:lvl1pPr>
          </a:lstStyle>
          <a:p>
            <a:r>
              <a:rPr lang="en-US"/>
              <a:t>Insert Title Here</a:t>
            </a:r>
          </a:p>
        </p:txBody>
      </p:sp>
      <p:sp>
        <p:nvSpPr>
          <p:cNvPr id="11" name="Text Placeholder 36">
            <a:extLst>
              <a:ext uri="{FF2B5EF4-FFF2-40B4-BE49-F238E27FC236}">
                <a16:creationId xmlns:a16="http://schemas.microsoft.com/office/drawing/2014/main" id="{6CB829E8-2FA1-8957-09FB-DED3D8E9BEA3}"/>
              </a:ext>
            </a:extLst>
          </p:cNvPr>
          <p:cNvSpPr>
            <a:spLocks noGrp="1"/>
          </p:cNvSpPr>
          <p:nvPr>
            <p:ph type="body" sz="quarter" idx="19" hasCustomPrompt="1"/>
          </p:nvPr>
        </p:nvSpPr>
        <p:spPr>
          <a:xfrm>
            <a:off x="771949" y="1279496"/>
            <a:ext cx="9022399" cy="474892"/>
          </a:xfrm>
          <a:prstGeom prst="rect">
            <a:avLst/>
          </a:prstGeom>
        </p:spPr>
        <p:txBody>
          <a:bodyPr lIns="0" tIns="0" rIns="0" bIns="0"/>
          <a:lstStyle>
            <a:lvl1pPr>
              <a:lnSpc>
                <a:spcPct val="100000"/>
              </a:lnSpc>
              <a:buNone/>
              <a:defRPr sz="1600">
                <a:solidFill>
                  <a:schemeClr val="bg2"/>
                </a:solidFill>
                <a:latin typeface="Montserrat" pitchFamily="2" charset="77"/>
              </a:defRPr>
            </a:lvl1pPr>
            <a:lvl2pPr>
              <a:defRPr sz="1400">
                <a:solidFill>
                  <a:schemeClr val="bg2"/>
                </a:solidFill>
                <a:latin typeface="Montserrat" pitchFamily="2" charset="77"/>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Subtitle</a:t>
            </a:r>
          </a:p>
        </p:txBody>
      </p:sp>
      <p:sp>
        <p:nvSpPr>
          <p:cNvPr id="39" name="TextBox 38">
            <a:extLst>
              <a:ext uri="{FF2B5EF4-FFF2-40B4-BE49-F238E27FC236}">
                <a16:creationId xmlns:a16="http://schemas.microsoft.com/office/drawing/2014/main" id="{4D4CD490-A36A-F004-A6C1-962F0298332C}"/>
              </a:ext>
            </a:extLst>
          </p:cNvPr>
          <p:cNvSpPr txBox="1"/>
          <p:nvPr userDrawn="1"/>
        </p:nvSpPr>
        <p:spPr>
          <a:xfrm>
            <a:off x="2532075" y="-507542"/>
            <a:ext cx="6093912" cy="369332"/>
          </a:xfrm>
          <a:prstGeom prst="rect">
            <a:avLst/>
          </a:prstGeom>
          <a:noFill/>
        </p:spPr>
        <p:txBody>
          <a:bodyPr wrap="square">
            <a:spAutoFit/>
          </a:bodyPr>
          <a:lstStyle/>
          <a:p>
            <a:r>
              <a:rPr lang="en-US">
                <a:solidFill>
                  <a:schemeClr val="accent6"/>
                </a:solidFill>
              </a:rPr>
              <a:t>https://</a:t>
            </a:r>
            <a:r>
              <a:rPr lang="en-US" err="1">
                <a:solidFill>
                  <a:schemeClr val="accent6"/>
                </a:solidFill>
              </a:rPr>
              <a:t>storyset.com</a:t>
            </a:r>
            <a:r>
              <a:rPr lang="en-US">
                <a:solidFill>
                  <a:schemeClr val="accent6"/>
                </a:solidFill>
              </a:rPr>
              <a:t>/</a:t>
            </a:r>
            <a:r>
              <a:rPr lang="en-US" err="1">
                <a:solidFill>
                  <a:schemeClr val="accent6"/>
                </a:solidFill>
              </a:rPr>
              <a:t>search?q</a:t>
            </a:r>
            <a:r>
              <a:rPr lang="en-US">
                <a:solidFill>
                  <a:schemeClr val="accent6"/>
                </a:solidFill>
              </a:rPr>
              <a:t>=</a:t>
            </a:r>
          </a:p>
        </p:txBody>
      </p:sp>
      <p:sp>
        <p:nvSpPr>
          <p:cNvPr id="4" name="Rounded Rectangle 3">
            <a:extLst>
              <a:ext uri="{FF2B5EF4-FFF2-40B4-BE49-F238E27FC236}">
                <a16:creationId xmlns:a16="http://schemas.microsoft.com/office/drawing/2014/main" id="{07A3568D-1126-2593-BB9C-A0EE7FE56390}"/>
              </a:ext>
            </a:extLst>
          </p:cNvPr>
          <p:cNvSpPr/>
          <p:nvPr userDrawn="1"/>
        </p:nvSpPr>
        <p:spPr>
          <a:xfrm>
            <a:off x="778617" y="2060733"/>
            <a:ext cx="3200400" cy="2054269"/>
          </a:xfrm>
          <a:prstGeom prst="roundRect">
            <a:avLst/>
          </a:prstGeom>
          <a:noFill/>
          <a:ln w="38100">
            <a:solidFill>
              <a:srgbClr val="E9EDF7"/>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ounded Rectangle 4">
            <a:extLst>
              <a:ext uri="{FF2B5EF4-FFF2-40B4-BE49-F238E27FC236}">
                <a16:creationId xmlns:a16="http://schemas.microsoft.com/office/drawing/2014/main" id="{5EA00813-05F8-DA69-A505-788B33D2613D}"/>
              </a:ext>
            </a:extLst>
          </p:cNvPr>
          <p:cNvSpPr/>
          <p:nvPr userDrawn="1"/>
        </p:nvSpPr>
        <p:spPr>
          <a:xfrm>
            <a:off x="4434214" y="2060732"/>
            <a:ext cx="3200400" cy="2054269"/>
          </a:xfrm>
          <a:prstGeom prst="roundRect">
            <a:avLst/>
          </a:prstGeom>
          <a:noFill/>
          <a:ln w="38100">
            <a:solidFill>
              <a:srgbClr val="E9EDF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ed Rectangle 5">
            <a:extLst>
              <a:ext uri="{FF2B5EF4-FFF2-40B4-BE49-F238E27FC236}">
                <a16:creationId xmlns:a16="http://schemas.microsoft.com/office/drawing/2014/main" id="{A41A0FF8-4F59-A8E0-7C24-F7DD2423E765}"/>
              </a:ext>
            </a:extLst>
          </p:cNvPr>
          <p:cNvSpPr/>
          <p:nvPr userDrawn="1"/>
        </p:nvSpPr>
        <p:spPr>
          <a:xfrm>
            <a:off x="8091210" y="2060732"/>
            <a:ext cx="3200400" cy="2054269"/>
          </a:xfrm>
          <a:prstGeom prst="roundRect">
            <a:avLst/>
          </a:prstGeom>
          <a:noFill/>
          <a:ln w="38100">
            <a:solidFill>
              <a:srgbClr val="E9EDF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ed Rectangle 6">
            <a:extLst>
              <a:ext uri="{FF2B5EF4-FFF2-40B4-BE49-F238E27FC236}">
                <a16:creationId xmlns:a16="http://schemas.microsoft.com/office/drawing/2014/main" id="{B4255B03-8EF4-CEE8-B5C2-B4627CABC24F}"/>
              </a:ext>
            </a:extLst>
          </p:cNvPr>
          <p:cNvSpPr/>
          <p:nvPr userDrawn="1"/>
        </p:nvSpPr>
        <p:spPr>
          <a:xfrm>
            <a:off x="778617" y="4336780"/>
            <a:ext cx="3200400" cy="2054269"/>
          </a:xfrm>
          <a:prstGeom prst="roundRect">
            <a:avLst/>
          </a:prstGeom>
          <a:solidFill>
            <a:schemeClr val="tx1"/>
          </a:solidFill>
          <a:ln w="38100">
            <a:solidFill>
              <a:srgbClr val="E9EDF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a:extLst>
              <a:ext uri="{FF2B5EF4-FFF2-40B4-BE49-F238E27FC236}">
                <a16:creationId xmlns:a16="http://schemas.microsoft.com/office/drawing/2014/main" id="{82908D74-B17A-C9AD-6DAD-AEC1294551D8}"/>
              </a:ext>
            </a:extLst>
          </p:cNvPr>
          <p:cNvSpPr/>
          <p:nvPr userDrawn="1"/>
        </p:nvSpPr>
        <p:spPr>
          <a:xfrm>
            <a:off x="4434214" y="4336779"/>
            <a:ext cx="3200400" cy="2054269"/>
          </a:xfrm>
          <a:prstGeom prst="roundRect">
            <a:avLst/>
          </a:prstGeom>
          <a:noFill/>
          <a:ln w="38100">
            <a:solidFill>
              <a:srgbClr val="E9EDF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a:extLst>
              <a:ext uri="{FF2B5EF4-FFF2-40B4-BE49-F238E27FC236}">
                <a16:creationId xmlns:a16="http://schemas.microsoft.com/office/drawing/2014/main" id="{17B14559-F795-9C4E-F9E3-E6A68196FECE}"/>
              </a:ext>
            </a:extLst>
          </p:cNvPr>
          <p:cNvSpPr/>
          <p:nvPr userDrawn="1"/>
        </p:nvSpPr>
        <p:spPr>
          <a:xfrm>
            <a:off x="8091210" y="4336779"/>
            <a:ext cx="3200400" cy="2054269"/>
          </a:xfrm>
          <a:prstGeom prst="roundRect">
            <a:avLst/>
          </a:prstGeom>
          <a:noFill/>
          <a:ln w="38100">
            <a:solidFill>
              <a:srgbClr val="E9EDF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725635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Image">
    <p:spTree>
      <p:nvGrpSpPr>
        <p:cNvPr id="1" name=""/>
        <p:cNvGrpSpPr/>
        <p:nvPr/>
      </p:nvGrpSpPr>
      <p:grpSpPr>
        <a:xfrm>
          <a:off x="0" y="0"/>
          <a:ext cx="0" cy="0"/>
          <a:chOff x="0" y="0"/>
          <a:chExt cx="0" cy="0"/>
        </a:xfrm>
      </p:grpSpPr>
      <p:sp>
        <p:nvSpPr>
          <p:cNvPr id="30" name="Rounded Rectangle 29">
            <a:extLst>
              <a:ext uri="{FF2B5EF4-FFF2-40B4-BE49-F238E27FC236}">
                <a16:creationId xmlns:a16="http://schemas.microsoft.com/office/drawing/2014/main" id="{90B478C1-5BA7-F280-F956-33375DB1F46B}"/>
              </a:ext>
            </a:extLst>
          </p:cNvPr>
          <p:cNvSpPr/>
          <p:nvPr userDrawn="1"/>
        </p:nvSpPr>
        <p:spPr>
          <a:xfrm>
            <a:off x="421389" y="347241"/>
            <a:ext cx="6552008" cy="6061033"/>
          </a:xfrm>
          <a:prstGeom prst="roundRect">
            <a:avLst>
              <a:gd name="adj" fmla="val 6682"/>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Title 1">
            <a:extLst>
              <a:ext uri="{FF2B5EF4-FFF2-40B4-BE49-F238E27FC236}">
                <a16:creationId xmlns:a16="http://schemas.microsoft.com/office/drawing/2014/main" id="{7FB7769E-2449-553F-41BB-4ABFDAA26452}"/>
              </a:ext>
            </a:extLst>
          </p:cNvPr>
          <p:cNvSpPr>
            <a:spLocks noGrp="1"/>
          </p:cNvSpPr>
          <p:nvPr>
            <p:ph type="title" hasCustomPrompt="1"/>
          </p:nvPr>
        </p:nvSpPr>
        <p:spPr>
          <a:xfrm>
            <a:off x="785599" y="685690"/>
            <a:ext cx="5762496" cy="691697"/>
          </a:xfrm>
        </p:spPr>
        <p:txBody>
          <a:bodyPr/>
          <a:lstStyle>
            <a:lvl1pPr>
              <a:lnSpc>
                <a:spcPct val="100000"/>
              </a:lnSpc>
              <a:defRPr sz="3200">
                <a:solidFill>
                  <a:schemeClr val="accent3"/>
                </a:solidFill>
                <a:latin typeface="Montserrat" pitchFamily="2" charset="77"/>
              </a:defRPr>
            </a:lvl1pPr>
          </a:lstStyle>
          <a:p>
            <a:r>
              <a:rPr lang="en-US"/>
              <a:t>Insert Title Here</a:t>
            </a:r>
          </a:p>
        </p:txBody>
      </p:sp>
      <p:sp>
        <p:nvSpPr>
          <p:cNvPr id="34" name="Text Placeholder 20">
            <a:extLst>
              <a:ext uri="{FF2B5EF4-FFF2-40B4-BE49-F238E27FC236}">
                <a16:creationId xmlns:a16="http://schemas.microsoft.com/office/drawing/2014/main" id="{7D4D6756-324A-1701-B444-5F62A9D2291F}"/>
              </a:ext>
            </a:extLst>
          </p:cNvPr>
          <p:cNvSpPr>
            <a:spLocks noGrp="1"/>
          </p:cNvSpPr>
          <p:nvPr>
            <p:ph type="body" sz="quarter" idx="14" hasCustomPrompt="1"/>
          </p:nvPr>
        </p:nvSpPr>
        <p:spPr>
          <a:xfrm>
            <a:off x="785599" y="1551008"/>
            <a:ext cx="5762496" cy="4454008"/>
          </a:xfrm>
          <a:prstGeom prst="rect">
            <a:avLst/>
          </a:prstGeom>
        </p:spPr>
        <p:txBody>
          <a:bodyPr lIns="0" tIns="0" rIns="0" bIns="0"/>
          <a:lstStyle>
            <a:lvl1pPr marL="182563" indent="-182563">
              <a:lnSpc>
                <a:spcPct val="100000"/>
              </a:lnSpc>
              <a:tabLst/>
              <a:defRPr sz="1800">
                <a:solidFill>
                  <a:schemeClr val="bg2"/>
                </a:solidFill>
                <a:latin typeface="Montserrat" pitchFamily="2" charset="77"/>
              </a:defRPr>
            </a:lvl1pPr>
            <a:lvl2pPr marL="182563" indent="-182563">
              <a:lnSpc>
                <a:spcPct val="100000"/>
              </a:lnSpc>
              <a:tabLst/>
              <a:defRPr sz="1600">
                <a:solidFill>
                  <a:schemeClr val="bg2"/>
                </a:solidFill>
                <a:latin typeface="Montserrat" pitchFamily="2" charset="77"/>
              </a:defRPr>
            </a:lvl2pPr>
            <a:lvl3pPr marL="182563" indent="-182563">
              <a:lnSpc>
                <a:spcPct val="100000"/>
              </a:lnSpc>
              <a:tabLst/>
              <a:defRPr sz="1400">
                <a:solidFill>
                  <a:schemeClr val="bg2"/>
                </a:solidFill>
                <a:latin typeface="Montserrat" pitchFamily="2" charset="77"/>
              </a:defRPr>
            </a:lvl3pPr>
            <a:lvl4pPr>
              <a:defRPr>
                <a:solidFill>
                  <a:schemeClr val="bg2"/>
                </a:solidFill>
              </a:defRPr>
            </a:lvl4pPr>
            <a:lvl5pPr>
              <a:defRPr>
                <a:solidFill>
                  <a:schemeClr val="bg2"/>
                </a:solidFill>
              </a:defRPr>
            </a:lvl5pPr>
          </a:lstStyle>
          <a:p>
            <a:pPr lvl="0"/>
            <a:r>
              <a:rPr lang="en-US"/>
              <a:t>Insert Text Here</a:t>
            </a:r>
          </a:p>
          <a:p>
            <a:pPr lvl="1"/>
            <a:r>
              <a:rPr lang="en-US"/>
              <a:t>Insert Text Here</a:t>
            </a:r>
          </a:p>
          <a:p>
            <a:pPr lvl="2"/>
            <a:r>
              <a:rPr lang="en-US"/>
              <a:t>Insert Text Here</a:t>
            </a:r>
          </a:p>
        </p:txBody>
      </p:sp>
      <p:sp>
        <p:nvSpPr>
          <p:cNvPr id="2" name="Picture Placeholder 8">
            <a:extLst>
              <a:ext uri="{FF2B5EF4-FFF2-40B4-BE49-F238E27FC236}">
                <a16:creationId xmlns:a16="http://schemas.microsoft.com/office/drawing/2014/main" id="{27020E5C-E473-8DD3-6206-EB01E2EB45D1}"/>
              </a:ext>
            </a:extLst>
          </p:cNvPr>
          <p:cNvSpPr>
            <a:spLocks noGrp="1"/>
          </p:cNvSpPr>
          <p:nvPr>
            <p:ph type="pic" sz="quarter" idx="13"/>
          </p:nvPr>
        </p:nvSpPr>
        <p:spPr>
          <a:xfrm>
            <a:off x="7383987" y="347241"/>
            <a:ext cx="4410806" cy="6061033"/>
          </a:xfrm>
          <a:prstGeom prst="roundRect">
            <a:avLst>
              <a:gd name="adj" fmla="val 9469"/>
            </a:avLst>
          </a:prstGeom>
        </p:spPr>
        <p:txBody>
          <a:bodyPr/>
          <a:lstStyle/>
          <a:p>
            <a:endParaRPr lang="en-US"/>
          </a:p>
        </p:txBody>
      </p:sp>
    </p:spTree>
    <p:extLst>
      <p:ext uri="{BB962C8B-B14F-4D97-AF65-F5344CB8AC3E}">
        <p14:creationId xmlns:p14="http://schemas.microsoft.com/office/powerpoint/2010/main" val="20626498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Image 2 Boxes">
    <p:spTree>
      <p:nvGrpSpPr>
        <p:cNvPr id="1" name=""/>
        <p:cNvGrpSpPr/>
        <p:nvPr/>
      </p:nvGrpSpPr>
      <p:grpSpPr>
        <a:xfrm>
          <a:off x="0" y="0"/>
          <a:ext cx="0" cy="0"/>
          <a:chOff x="0" y="0"/>
          <a:chExt cx="0" cy="0"/>
        </a:xfrm>
      </p:grpSpPr>
      <p:sp>
        <p:nvSpPr>
          <p:cNvPr id="2" name="Picture Placeholder 8">
            <a:extLst>
              <a:ext uri="{FF2B5EF4-FFF2-40B4-BE49-F238E27FC236}">
                <a16:creationId xmlns:a16="http://schemas.microsoft.com/office/drawing/2014/main" id="{27020E5C-E473-8DD3-6206-EB01E2EB45D1}"/>
              </a:ext>
            </a:extLst>
          </p:cNvPr>
          <p:cNvSpPr>
            <a:spLocks noGrp="1"/>
          </p:cNvSpPr>
          <p:nvPr>
            <p:ph type="pic" sz="quarter" idx="13"/>
          </p:nvPr>
        </p:nvSpPr>
        <p:spPr>
          <a:xfrm>
            <a:off x="7383987" y="347241"/>
            <a:ext cx="4410806" cy="6061033"/>
          </a:xfrm>
          <a:prstGeom prst="roundRect">
            <a:avLst>
              <a:gd name="adj" fmla="val 9469"/>
            </a:avLst>
          </a:prstGeom>
        </p:spPr>
        <p:txBody>
          <a:bodyPr/>
          <a:lstStyle/>
          <a:p>
            <a:endParaRPr lang="en-US"/>
          </a:p>
        </p:txBody>
      </p:sp>
      <p:sp>
        <p:nvSpPr>
          <p:cNvPr id="9" name="Rounded Rectangle 8">
            <a:extLst>
              <a:ext uri="{FF2B5EF4-FFF2-40B4-BE49-F238E27FC236}">
                <a16:creationId xmlns:a16="http://schemas.microsoft.com/office/drawing/2014/main" id="{E06CB92A-91FB-0829-104E-E516CF5E478D}"/>
              </a:ext>
            </a:extLst>
          </p:cNvPr>
          <p:cNvSpPr/>
          <p:nvPr userDrawn="1"/>
        </p:nvSpPr>
        <p:spPr>
          <a:xfrm>
            <a:off x="421389" y="347241"/>
            <a:ext cx="6552008" cy="3289811"/>
          </a:xfrm>
          <a:prstGeom prst="roundRect">
            <a:avLst>
              <a:gd name="adj" fmla="val 6682"/>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 Placeholder 20">
            <a:extLst>
              <a:ext uri="{FF2B5EF4-FFF2-40B4-BE49-F238E27FC236}">
                <a16:creationId xmlns:a16="http://schemas.microsoft.com/office/drawing/2014/main" id="{5A60C9E0-D090-DCE6-F26E-66C34271EFEE}"/>
              </a:ext>
            </a:extLst>
          </p:cNvPr>
          <p:cNvSpPr>
            <a:spLocks noGrp="1"/>
          </p:cNvSpPr>
          <p:nvPr>
            <p:ph type="body" sz="quarter" idx="15" hasCustomPrompt="1"/>
          </p:nvPr>
        </p:nvSpPr>
        <p:spPr>
          <a:xfrm>
            <a:off x="785599" y="1535064"/>
            <a:ext cx="5762496" cy="1893936"/>
          </a:xfrm>
          <a:prstGeom prst="rect">
            <a:avLst/>
          </a:prstGeom>
        </p:spPr>
        <p:txBody>
          <a:bodyPr lIns="0" tIns="0" rIns="0" bIns="0"/>
          <a:lstStyle>
            <a:lvl1pPr marL="182563" indent="-182563">
              <a:lnSpc>
                <a:spcPct val="100000"/>
              </a:lnSpc>
              <a:tabLst/>
              <a:defRPr sz="1800">
                <a:solidFill>
                  <a:schemeClr val="bg2"/>
                </a:solidFill>
                <a:latin typeface="Montserrat" pitchFamily="2" charset="77"/>
              </a:defRPr>
            </a:lvl1pPr>
            <a:lvl2pPr marL="182563" indent="-182563">
              <a:lnSpc>
                <a:spcPct val="100000"/>
              </a:lnSpc>
              <a:tabLst/>
              <a:defRPr sz="1600">
                <a:solidFill>
                  <a:schemeClr val="bg2"/>
                </a:solidFill>
                <a:latin typeface="Montserrat" pitchFamily="2" charset="77"/>
              </a:defRPr>
            </a:lvl2pPr>
            <a:lvl3pPr marL="182563" indent="-182563">
              <a:lnSpc>
                <a:spcPct val="100000"/>
              </a:lnSpc>
              <a:tabLst/>
              <a:defRPr sz="1400">
                <a:solidFill>
                  <a:schemeClr val="bg2"/>
                </a:solidFill>
                <a:latin typeface="Montserrat" pitchFamily="2" charset="77"/>
              </a:defRPr>
            </a:lvl3pPr>
            <a:lvl4pPr>
              <a:defRPr>
                <a:solidFill>
                  <a:schemeClr val="bg2"/>
                </a:solidFill>
              </a:defRPr>
            </a:lvl4pPr>
            <a:lvl5pPr>
              <a:defRPr>
                <a:solidFill>
                  <a:schemeClr val="bg2"/>
                </a:solidFill>
              </a:defRPr>
            </a:lvl5pPr>
          </a:lstStyle>
          <a:p>
            <a:pPr lvl="0"/>
            <a:r>
              <a:rPr lang="en-US"/>
              <a:t>Insert Text Here</a:t>
            </a:r>
          </a:p>
          <a:p>
            <a:pPr lvl="1"/>
            <a:r>
              <a:rPr lang="en-US"/>
              <a:t>Insert Text Here</a:t>
            </a:r>
          </a:p>
          <a:p>
            <a:pPr lvl="2"/>
            <a:r>
              <a:rPr lang="en-US"/>
              <a:t>Insert Text Here</a:t>
            </a:r>
          </a:p>
        </p:txBody>
      </p:sp>
      <p:sp>
        <p:nvSpPr>
          <p:cNvPr id="12" name="Rounded Rectangle 11">
            <a:extLst>
              <a:ext uri="{FF2B5EF4-FFF2-40B4-BE49-F238E27FC236}">
                <a16:creationId xmlns:a16="http://schemas.microsoft.com/office/drawing/2014/main" id="{F3F0E120-8570-306F-704D-7F43766D504C}"/>
              </a:ext>
            </a:extLst>
          </p:cNvPr>
          <p:cNvSpPr/>
          <p:nvPr userDrawn="1"/>
        </p:nvSpPr>
        <p:spPr>
          <a:xfrm>
            <a:off x="421389" y="3794729"/>
            <a:ext cx="6552008" cy="2613545"/>
          </a:xfrm>
          <a:prstGeom prst="roundRect">
            <a:avLst>
              <a:gd name="adj" fmla="val 6682"/>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 Placeholder 20">
            <a:extLst>
              <a:ext uri="{FF2B5EF4-FFF2-40B4-BE49-F238E27FC236}">
                <a16:creationId xmlns:a16="http://schemas.microsoft.com/office/drawing/2014/main" id="{82CFDAB0-DFE2-2C62-F7EE-5255A2F20752}"/>
              </a:ext>
            </a:extLst>
          </p:cNvPr>
          <p:cNvSpPr>
            <a:spLocks noGrp="1"/>
          </p:cNvSpPr>
          <p:nvPr>
            <p:ph type="body" sz="quarter" idx="16" hasCustomPrompt="1"/>
          </p:nvPr>
        </p:nvSpPr>
        <p:spPr>
          <a:xfrm>
            <a:off x="785599" y="4817430"/>
            <a:ext cx="5762496" cy="1382792"/>
          </a:xfrm>
          <a:prstGeom prst="rect">
            <a:avLst/>
          </a:prstGeom>
        </p:spPr>
        <p:txBody>
          <a:bodyPr lIns="0" tIns="0" rIns="0" bIns="0"/>
          <a:lstStyle>
            <a:lvl1pPr marL="182563" indent="-182563">
              <a:lnSpc>
                <a:spcPct val="100000"/>
              </a:lnSpc>
              <a:tabLst/>
              <a:defRPr sz="1800">
                <a:solidFill>
                  <a:schemeClr val="bg2"/>
                </a:solidFill>
                <a:latin typeface="Montserrat" pitchFamily="2" charset="77"/>
              </a:defRPr>
            </a:lvl1pPr>
            <a:lvl2pPr marL="182563" indent="-182563">
              <a:lnSpc>
                <a:spcPct val="100000"/>
              </a:lnSpc>
              <a:tabLst/>
              <a:defRPr sz="1600">
                <a:solidFill>
                  <a:schemeClr val="bg2"/>
                </a:solidFill>
                <a:latin typeface="Montserrat" pitchFamily="2" charset="77"/>
              </a:defRPr>
            </a:lvl2pPr>
            <a:lvl3pPr marL="182563" indent="-182563">
              <a:lnSpc>
                <a:spcPct val="100000"/>
              </a:lnSpc>
              <a:tabLst/>
              <a:defRPr sz="1400">
                <a:solidFill>
                  <a:schemeClr val="bg2"/>
                </a:solidFill>
                <a:latin typeface="Montserrat" pitchFamily="2" charset="77"/>
              </a:defRPr>
            </a:lvl3pPr>
            <a:lvl4pPr>
              <a:defRPr>
                <a:solidFill>
                  <a:schemeClr val="bg2"/>
                </a:solidFill>
              </a:defRPr>
            </a:lvl4pPr>
            <a:lvl5pPr>
              <a:defRPr>
                <a:solidFill>
                  <a:schemeClr val="bg2"/>
                </a:solidFill>
              </a:defRPr>
            </a:lvl5pPr>
          </a:lstStyle>
          <a:p>
            <a:pPr lvl="0"/>
            <a:r>
              <a:rPr lang="en-US"/>
              <a:t>Insert Text Here</a:t>
            </a:r>
          </a:p>
          <a:p>
            <a:pPr lvl="1"/>
            <a:r>
              <a:rPr lang="en-US"/>
              <a:t>Insert Text Here</a:t>
            </a:r>
          </a:p>
          <a:p>
            <a:pPr lvl="2"/>
            <a:r>
              <a:rPr lang="en-US"/>
              <a:t>Insert Text Here</a:t>
            </a:r>
          </a:p>
        </p:txBody>
      </p:sp>
      <p:sp>
        <p:nvSpPr>
          <p:cNvPr id="14" name="Text Placeholder 15">
            <a:extLst>
              <a:ext uri="{FF2B5EF4-FFF2-40B4-BE49-F238E27FC236}">
                <a16:creationId xmlns:a16="http://schemas.microsoft.com/office/drawing/2014/main" id="{F9F211E6-07AA-3016-A465-3169B331B3DA}"/>
              </a:ext>
            </a:extLst>
          </p:cNvPr>
          <p:cNvSpPr>
            <a:spLocks noGrp="1"/>
          </p:cNvSpPr>
          <p:nvPr>
            <p:ph type="body" sz="quarter" idx="17" hasCustomPrompt="1"/>
          </p:nvPr>
        </p:nvSpPr>
        <p:spPr>
          <a:xfrm>
            <a:off x="785599" y="4015138"/>
            <a:ext cx="5762496" cy="644615"/>
          </a:xfrm>
          <a:prstGeom prst="rect">
            <a:avLst/>
          </a:prstGeom>
        </p:spPr>
        <p:txBody>
          <a:bodyPr/>
          <a:lstStyle>
            <a:lvl1pPr>
              <a:buNone/>
              <a:defRPr sz="3200" b="1">
                <a:solidFill>
                  <a:schemeClr val="accent3"/>
                </a:solidFill>
                <a:latin typeface="Montserrat" pitchFamily="2" charset="77"/>
              </a:defRPr>
            </a:lvl1pPr>
            <a:lvl3pPr>
              <a:buNone/>
              <a:defRPr/>
            </a:lvl3pPr>
          </a:lstStyle>
          <a:p>
            <a:pPr lvl="0"/>
            <a:r>
              <a:rPr lang="en-US"/>
              <a:t>Insert Title Here</a:t>
            </a:r>
          </a:p>
        </p:txBody>
      </p:sp>
      <p:sp>
        <p:nvSpPr>
          <p:cNvPr id="4" name="Title 1">
            <a:extLst>
              <a:ext uri="{FF2B5EF4-FFF2-40B4-BE49-F238E27FC236}">
                <a16:creationId xmlns:a16="http://schemas.microsoft.com/office/drawing/2014/main" id="{00B75CDB-9D65-2BDB-B8AB-9520DE5E2E44}"/>
              </a:ext>
            </a:extLst>
          </p:cNvPr>
          <p:cNvSpPr>
            <a:spLocks noGrp="1"/>
          </p:cNvSpPr>
          <p:nvPr>
            <p:ph type="title" hasCustomPrompt="1"/>
          </p:nvPr>
        </p:nvSpPr>
        <p:spPr>
          <a:xfrm>
            <a:off x="785599" y="685690"/>
            <a:ext cx="5762496" cy="691697"/>
          </a:xfrm>
        </p:spPr>
        <p:txBody>
          <a:bodyPr/>
          <a:lstStyle>
            <a:lvl1pPr>
              <a:lnSpc>
                <a:spcPct val="100000"/>
              </a:lnSpc>
              <a:defRPr sz="3200">
                <a:solidFill>
                  <a:schemeClr val="accent3"/>
                </a:solidFill>
                <a:latin typeface="Montserrat" pitchFamily="2" charset="77"/>
              </a:defRPr>
            </a:lvl1pPr>
          </a:lstStyle>
          <a:p>
            <a:r>
              <a:rPr lang="en-US"/>
              <a:t>Insert Title Here</a:t>
            </a:r>
          </a:p>
        </p:txBody>
      </p:sp>
    </p:spTree>
    <p:extLst>
      <p:ext uri="{BB962C8B-B14F-4D97-AF65-F5344CB8AC3E}">
        <p14:creationId xmlns:p14="http://schemas.microsoft.com/office/powerpoint/2010/main" val="9870995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mage Text">
    <p:spTree>
      <p:nvGrpSpPr>
        <p:cNvPr id="1" name=""/>
        <p:cNvGrpSpPr/>
        <p:nvPr/>
      </p:nvGrpSpPr>
      <p:grpSpPr>
        <a:xfrm>
          <a:off x="0" y="0"/>
          <a:ext cx="0" cy="0"/>
          <a:chOff x="0" y="0"/>
          <a:chExt cx="0" cy="0"/>
        </a:xfrm>
      </p:grpSpPr>
      <p:sp>
        <p:nvSpPr>
          <p:cNvPr id="7" name="Rounded Rectangle 6">
            <a:extLst>
              <a:ext uri="{FF2B5EF4-FFF2-40B4-BE49-F238E27FC236}">
                <a16:creationId xmlns:a16="http://schemas.microsoft.com/office/drawing/2014/main" id="{48F8FC6A-A5A8-6D7B-5DE8-546DB7A93020}"/>
              </a:ext>
            </a:extLst>
          </p:cNvPr>
          <p:cNvSpPr/>
          <p:nvPr userDrawn="1"/>
        </p:nvSpPr>
        <p:spPr>
          <a:xfrm>
            <a:off x="5243675" y="347241"/>
            <a:ext cx="6552008" cy="6061033"/>
          </a:xfrm>
          <a:prstGeom prst="roundRect">
            <a:avLst>
              <a:gd name="adj" fmla="val 6682"/>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F8880456-739A-3414-190B-0B9C68F90073}"/>
              </a:ext>
            </a:extLst>
          </p:cNvPr>
          <p:cNvSpPr>
            <a:spLocks noGrp="1"/>
          </p:cNvSpPr>
          <p:nvPr>
            <p:ph type="title" hasCustomPrompt="1"/>
          </p:nvPr>
        </p:nvSpPr>
        <p:spPr>
          <a:xfrm>
            <a:off x="5638431" y="685690"/>
            <a:ext cx="5762496" cy="1325563"/>
          </a:xfrm>
        </p:spPr>
        <p:txBody>
          <a:bodyPr/>
          <a:lstStyle>
            <a:lvl1pPr>
              <a:lnSpc>
                <a:spcPct val="100000"/>
              </a:lnSpc>
              <a:defRPr sz="3200">
                <a:solidFill>
                  <a:schemeClr val="accent3"/>
                </a:solidFill>
                <a:latin typeface="Montserrat" pitchFamily="2" charset="77"/>
              </a:defRPr>
            </a:lvl1pPr>
          </a:lstStyle>
          <a:p>
            <a:r>
              <a:rPr lang="en-US"/>
              <a:t>Insert Title Here</a:t>
            </a:r>
          </a:p>
        </p:txBody>
      </p:sp>
      <p:sp>
        <p:nvSpPr>
          <p:cNvPr id="21" name="Text Placeholder 20">
            <a:extLst>
              <a:ext uri="{FF2B5EF4-FFF2-40B4-BE49-F238E27FC236}">
                <a16:creationId xmlns:a16="http://schemas.microsoft.com/office/drawing/2014/main" id="{E7E16523-4FA7-CD60-ED86-77478292DCEF}"/>
              </a:ext>
            </a:extLst>
          </p:cNvPr>
          <p:cNvSpPr>
            <a:spLocks noGrp="1"/>
          </p:cNvSpPr>
          <p:nvPr>
            <p:ph type="body" sz="quarter" idx="14" hasCustomPrompt="1"/>
          </p:nvPr>
        </p:nvSpPr>
        <p:spPr>
          <a:xfrm>
            <a:off x="5616920" y="1377387"/>
            <a:ext cx="5762496" cy="4627629"/>
          </a:xfrm>
          <a:prstGeom prst="rect">
            <a:avLst/>
          </a:prstGeom>
        </p:spPr>
        <p:txBody>
          <a:bodyPr lIns="0" tIns="0" rIns="0" bIns="0"/>
          <a:lstStyle>
            <a:lvl1pPr marL="182563" indent="-182563">
              <a:lnSpc>
                <a:spcPct val="100000"/>
              </a:lnSpc>
              <a:tabLst/>
              <a:defRPr sz="1800">
                <a:solidFill>
                  <a:schemeClr val="bg2"/>
                </a:solidFill>
                <a:latin typeface="Montserrat" pitchFamily="2" charset="77"/>
              </a:defRPr>
            </a:lvl1pPr>
            <a:lvl2pPr marL="182563" indent="-182563">
              <a:lnSpc>
                <a:spcPct val="100000"/>
              </a:lnSpc>
              <a:tabLst/>
              <a:defRPr sz="1600">
                <a:solidFill>
                  <a:schemeClr val="bg2"/>
                </a:solidFill>
                <a:latin typeface="Montserrat" pitchFamily="2" charset="77"/>
              </a:defRPr>
            </a:lvl2pPr>
            <a:lvl3pPr marL="182563" indent="-182563">
              <a:lnSpc>
                <a:spcPct val="100000"/>
              </a:lnSpc>
              <a:tabLst/>
              <a:defRPr sz="1400">
                <a:solidFill>
                  <a:schemeClr val="bg2"/>
                </a:solidFill>
                <a:latin typeface="Montserrat" pitchFamily="2" charset="77"/>
              </a:defRPr>
            </a:lvl3pPr>
            <a:lvl4pPr>
              <a:defRPr>
                <a:solidFill>
                  <a:schemeClr val="bg2"/>
                </a:solidFill>
              </a:defRPr>
            </a:lvl4pPr>
            <a:lvl5pPr>
              <a:defRPr>
                <a:solidFill>
                  <a:schemeClr val="bg2"/>
                </a:solidFill>
              </a:defRPr>
            </a:lvl5pPr>
          </a:lstStyle>
          <a:p>
            <a:pPr lvl="0"/>
            <a:r>
              <a:rPr lang="en-US"/>
              <a:t>Insert Text Here</a:t>
            </a:r>
          </a:p>
          <a:p>
            <a:pPr lvl="1"/>
            <a:r>
              <a:rPr lang="en-US"/>
              <a:t>Insert Text Here</a:t>
            </a:r>
          </a:p>
          <a:p>
            <a:pPr lvl="2"/>
            <a:r>
              <a:rPr lang="en-US"/>
              <a:t>Insert Text Here</a:t>
            </a:r>
          </a:p>
        </p:txBody>
      </p:sp>
      <p:sp>
        <p:nvSpPr>
          <p:cNvPr id="3" name="Picture Placeholder 8">
            <a:extLst>
              <a:ext uri="{FF2B5EF4-FFF2-40B4-BE49-F238E27FC236}">
                <a16:creationId xmlns:a16="http://schemas.microsoft.com/office/drawing/2014/main" id="{153F854B-8160-E472-3B3D-5C9A9FE48463}"/>
              </a:ext>
            </a:extLst>
          </p:cNvPr>
          <p:cNvSpPr>
            <a:spLocks noGrp="1"/>
          </p:cNvSpPr>
          <p:nvPr>
            <p:ph type="pic" sz="quarter" idx="15"/>
          </p:nvPr>
        </p:nvSpPr>
        <p:spPr>
          <a:xfrm>
            <a:off x="396317" y="347241"/>
            <a:ext cx="4410806" cy="6061033"/>
          </a:xfrm>
          <a:prstGeom prst="roundRect">
            <a:avLst>
              <a:gd name="adj" fmla="val 9469"/>
            </a:avLst>
          </a:prstGeom>
        </p:spPr>
        <p:txBody>
          <a:bodyPr/>
          <a:lstStyle/>
          <a:p>
            <a:endParaRPr lang="en-US"/>
          </a:p>
        </p:txBody>
      </p:sp>
    </p:spTree>
    <p:extLst>
      <p:ext uri="{BB962C8B-B14F-4D97-AF65-F5344CB8AC3E}">
        <p14:creationId xmlns:p14="http://schemas.microsoft.com/office/powerpoint/2010/main" val="8163261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mage Text 2 Boxes">
    <p:spTree>
      <p:nvGrpSpPr>
        <p:cNvPr id="1" name=""/>
        <p:cNvGrpSpPr/>
        <p:nvPr/>
      </p:nvGrpSpPr>
      <p:grpSpPr>
        <a:xfrm>
          <a:off x="0" y="0"/>
          <a:ext cx="0" cy="0"/>
          <a:chOff x="0" y="0"/>
          <a:chExt cx="0" cy="0"/>
        </a:xfrm>
      </p:grpSpPr>
      <p:sp>
        <p:nvSpPr>
          <p:cNvPr id="7" name="Rounded Rectangle 6">
            <a:extLst>
              <a:ext uri="{FF2B5EF4-FFF2-40B4-BE49-F238E27FC236}">
                <a16:creationId xmlns:a16="http://schemas.microsoft.com/office/drawing/2014/main" id="{48F8FC6A-A5A8-6D7B-5DE8-546DB7A93020}"/>
              </a:ext>
            </a:extLst>
          </p:cNvPr>
          <p:cNvSpPr/>
          <p:nvPr userDrawn="1"/>
        </p:nvSpPr>
        <p:spPr>
          <a:xfrm>
            <a:off x="5252710" y="347241"/>
            <a:ext cx="6552008" cy="3289811"/>
          </a:xfrm>
          <a:prstGeom prst="roundRect">
            <a:avLst>
              <a:gd name="adj" fmla="val 6682"/>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ext Placeholder 20">
            <a:extLst>
              <a:ext uri="{FF2B5EF4-FFF2-40B4-BE49-F238E27FC236}">
                <a16:creationId xmlns:a16="http://schemas.microsoft.com/office/drawing/2014/main" id="{E7E16523-4FA7-CD60-ED86-77478292DCEF}"/>
              </a:ext>
            </a:extLst>
          </p:cNvPr>
          <p:cNvSpPr>
            <a:spLocks noGrp="1"/>
          </p:cNvSpPr>
          <p:nvPr>
            <p:ph type="body" sz="quarter" idx="14" hasCustomPrompt="1"/>
          </p:nvPr>
        </p:nvSpPr>
        <p:spPr>
          <a:xfrm>
            <a:off x="5616920" y="1319514"/>
            <a:ext cx="5762496" cy="2109486"/>
          </a:xfrm>
          <a:prstGeom prst="rect">
            <a:avLst/>
          </a:prstGeom>
        </p:spPr>
        <p:txBody>
          <a:bodyPr lIns="0" tIns="0" rIns="0" bIns="0"/>
          <a:lstStyle>
            <a:lvl1pPr marL="182563" indent="-182563">
              <a:lnSpc>
                <a:spcPct val="100000"/>
              </a:lnSpc>
              <a:tabLst/>
              <a:defRPr sz="1800">
                <a:solidFill>
                  <a:schemeClr val="bg2"/>
                </a:solidFill>
                <a:latin typeface="Montserrat" pitchFamily="2" charset="77"/>
              </a:defRPr>
            </a:lvl1pPr>
            <a:lvl2pPr marL="182563" indent="-182563">
              <a:lnSpc>
                <a:spcPct val="100000"/>
              </a:lnSpc>
              <a:tabLst/>
              <a:defRPr sz="1600">
                <a:solidFill>
                  <a:schemeClr val="bg2"/>
                </a:solidFill>
                <a:latin typeface="Montserrat" pitchFamily="2" charset="77"/>
              </a:defRPr>
            </a:lvl2pPr>
            <a:lvl3pPr marL="182563" indent="-182563">
              <a:lnSpc>
                <a:spcPct val="100000"/>
              </a:lnSpc>
              <a:tabLst/>
              <a:defRPr sz="1400">
                <a:solidFill>
                  <a:schemeClr val="bg2"/>
                </a:solidFill>
                <a:latin typeface="Montserrat" pitchFamily="2" charset="77"/>
              </a:defRPr>
            </a:lvl3pPr>
            <a:lvl4pPr>
              <a:defRPr>
                <a:solidFill>
                  <a:schemeClr val="bg2"/>
                </a:solidFill>
              </a:defRPr>
            </a:lvl4pPr>
            <a:lvl5pPr>
              <a:defRPr>
                <a:solidFill>
                  <a:schemeClr val="bg2"/>
                </a:solidFill>
              </a:defRPr>
            </a:lvl5pPr>
          </a:lstStyle>
          <a:p>
            <a:pPr lvl="0"/>
            <a:r>
              <a:rPr lang="en-US"/>
              <a:t>Insert Text Here</a:t>
            </a:r>
          </a:p>
          <a:p>
            <a:pPr lvl="1"/>
            <a:r>
              <a:rPr lang="en-US"/>
              <a:t>Insert Text Here</a:t>
            </a:r>
          </a:p>
          <a:p>
            <a:pPr lvl="2"/>
            <a:r>
              <a:rPr lang="en-US"/>
              <a:t>Insert Text Here</a:t>
            </a:r>
          </a:p>
        </p:txBody>
      </p:sp>
      <p:sp>
        <p:nvSpPr>
          <p:cNvPr id="3" name="Picture Placeholder 8">
            <a:extLst>
              <a:ext uri="{FF2B5EF4-FFF2-40B4-BE49-F238E27FC236}">
                <a16:creationId xmlns:a16="http://schemas.microsoft.com/office/drawing/2014/main" id="{153F854B-8160-E472-3B3D-5C9A9FE48463}"/>
              </a:ext>
            </a:extLst>
          </p:cNvPr>
          <p:cNvSpPr>
            <a:spLocks noGrp="1"/>
          </p:cNvSpPr>
          <p:nvPr>
            <p:ph type="pic" sz="quarter" idx="15"/>
          </p:nvPr>
        </p:nvSpPr>
        <p:spPr>
          <a:xfrm>
            <a:off x="396317" y="347241"/>
            <a:ext cx="4410806" cy="6061033"/>
          </a:xfrm>
          <a:prstGeom prst="roundRect">
            <a:avLst>
              <a:gd name="adj" fmla="val 9469"/>
            </a:avLst>
          </a:prstGeom>
        </p:spPr>
        <p:txBody>
          <a:bodyPr/>
          <a:lstStyle/>
          <a:p>
            <a:endParaRPr lang="en-US"/>
          </a:p>
        </p:txBody>
      </p:sp>
      <p:sp>
        <p:nvSpPr>
          <p:cNvPr id="11" name="Rounded Rectangle 10">
            <a:extLst>
              <a:ext uri="{FF2B5EF4-FFF2-40B4-BE49-F238E27FC236}">
                <a16:creationId xmlns:a16="http://schemas.microsoft.com/office/drawing/2014/main" id="{ACB2D5FD-4999-48A0-FF03-5E942355B973}"/>
              </a:ext>
            </a:extLst>
          </p:cNvPr>
          <p:cNvSpPr/>
          <p:nvPr userDrawn="1"/>
        </p:nvSpPr>
        <p:spPr>
          <a:xfrm>
            <a:off x="5252710" y="3794729"/>
            <a:ext cx="6552008" cy="2613545"/>
          </a:xfrm>
          <a:prstGeom prst="roundRect">
            <a:avLst>
              <a:gd name="adj" fmla="val 6682"/>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 Placeholder 20">
            <a:extLst>
              <a:ext uri="{FF2B5EF4-FFF2-40B4-BE49-F238E27FC236}">
                <a16:creationId xmlns:a16="http://schemas.microsoft.com/office/drawing/2014/main" id="{C79ED8C8-63A3-E858-7232-9418785D5B31}"/>
              </a:ext>
            </a:extLst>
          </p:cNvPr>
          <p:cNvSpPr>
            <a:spLocks noGrp="1"/>
          </p:cNvSpPr>
          <p:nvPr>
            <p:ph type="body" sz="quarter" idx="16" hasCustomPrompt="1"/>
          </p:nvPr>
        </p:nvSpPr>
        <p:spPr>
          <a:xfrm>
            <a:off x="5616920" y="4817430"/>
            <a:ext cx="5762496" cy="1382792"/>
          </a:xfrm>
          <a:prstGeom prst="rect">
            <a:avLst/>
          </a:prstGeom>
        </p:spPr>
        <p:txBody>
          <a:bodyPr lIns="0" tIns="0" rIns="0" bIns="0"/>
          <a:lstStyle>
            <a:lvl1pPr marL="182563" indent="-171450">
              <a:lnSpc>
                <a:spcPct val="100000"/>
              </a:lnSpc>
              <a:tabLst/>
              <a:defRPr sz="1800">
                <a:solidFill>
                  <a:schemeClr val="bg2"/>
                </a:solidFill>
                <a:latin typeface="Montserrat" pitchFamily="2" charset="77"/>
              </a:defRPr>
            </a:lvl1pPr>
            <a:lvl2pPr marL="182563" indent="-171450">
              <a:lnSpc>
                <a:spcPct val="100000"/>
              </a:lnSpc>
              <a:tabLst/>
              <a:defRPr sz="1600">
                <a:solidFill>
                  <a:schemeClr val="bg2"/>
                </a:solidFill>
                <a:latin typeface="Montserrat" pitchFamily="2" charset="77"/>
              </a:defRPr>
            </a:lvl2pPr>
            <a:lvl3pPr marL="182563" indent="-171450">
              <a:lnSpc>
                <a:spcPct val="100000"/>
              </a:lnSpc>
              <a:tabLst/>
              <a:defRPr sz="1400">
                <a:solidFill>
                  <a:schemeClr val="bg2"/>
                </a:solidFill>
                <a:latin typeface="Montserrat" pitchFamily="2" charset="77"/>
              </a:defRPr>
            </a:lvl3pPr>
            <a:lvl4pPr>
              <a:defRPr>
                <a:solidFill>
                  <a:schemeClr val="bg2"/>
                </a:solidFill>
              </a:defRPr>
            </a:lvl4pPr>
            <a:lvl5pPr>
              <a:defRPr>
                <a:solidFill>
                  <a:schemeClr val="bg2"/>
                </a:solidFill>
              </a:defRPr>
            </a:lvl5pPr>
          </a:lstStyle>
          <a:p>
            <a:pPr lvl="0"/>
            <a:r>
              <a:rPr lang="en-US"/>
              <a:t>Insert Text Here</a:t>
            </a:r>
          </a:p>
          <a:p>
            <a:pPr lvl="1"/>
            <a:r>
              <a:rPr lang="en-US"/>
              <a:t>Insert Text Here</a:t>
            </a:r>
          </a:p>
          <a:p>
            <a:pPr lvl="2"/>
            <a:r>
              <a:rPr lang="en-US"/>
              <a:t>Insert Text Here</a:t>
            </a:r>
          </a:p>
        </p:txBody>
      </p:sp>
      <p:sp>
        <p:nvSpPr>
          <p:cNvPr id="16" name="Text Placeholder 15">
            <a:extLst>
              <a:ext uri="{FF2B5EF4-FFF2-40B4-BE49-F238E27FC236}">
                <a16:creationId xmlns:a16="http://schemas.microsoft.com/office/drawing/2014/main" id="{837D6EDE-6F77-E3EA-C77D-0B87BCA5000A}"/>
              </a:ext>
            </a:extLst>
          </p:cNvPr>
          <p:cNvSpPr>
            <a:spLocks noGrp="1"/>
          </p:cNvSpPr>
          <p:nvPr>
            <p:ph type="body" sz="quarter" idx="17" hasCustomPrompt="1"/>
          </p:nvPr>
        </p:nvSpPr>
        <p:spPr>
          <a:xfrm>
            <a:off x="5616920" y="4015138"/>
            <a:ext cx="5762496" cy="644615"/>
          </a:xfrm>
          <a:prstGeom prst="rect">
            <a:avLst/>
          </a:prstGeom>
        </p:spPr>
        <p:txBody>
          <a:bodyPr/>
          <a:lstStyle>
            <a:lvl1pPr>
              <a:buNone/>
              <a:defRPr sz="3200" b="1">
                <a:solidFill>
                  <a:schemeClr val="accent3"/>
                </a:solidFill>
                <a:latin typeface="Montserrat" pitchFamily="2" charset="77"/>
              </a:defRPr>
            </a:lvl1pPr>
            <a:lvl3pPr>
              <a:buNone/>
              <a:defRPr/>
            </a:lvl3pPr>
          </a:lstStyle>
          <a:p>
            <a:pPr lvl="0"/>
            <a:r>
              <a:rPr lang="en-US"/>
              <a:t>Insert Title Here</a:t>
            </a:r>
          </a:p>
        </p:txBody>
      </p:sp>
      <p:sp>
        <p:nvSpPr>
          <p:cNvPr id="4" name="Title 1">
            <a:extLst>
              <a:ext uri="{FF2B5EF4-FFF2-40B4-BE49-F238E27FC236}">
                <a16:creationId xmlns:a16="http://schemas.microsoft.com/office/drawing/2014/main" id="{0317B241-DAFE-9CE2-F7E6-2599A07C008D}"/>
              </a:ext>
            </a:extLst>
          </p:cNvPr>
          <p:cNvSpPr txBox="1">
            <a:spLocks/>
          </p:cNvSpPr>
          <p:nvPr userDrawn="1"/>
        </p:nvSpPr>
        <p:spPr>
          <a:xfrm>
            <a:off x="5638431" y="685690"/>
            <a:ext cx="5762496" cy="1325563"/>
          </a:xfrm>
          <a:prstGeom prst="rect">
            <a:avLst/>
          </a:prstGeom>
        </p:spPr>
        <p:txBody>
          <a:bodyPr vert="horz" lIns="0" tIns="0" rIns="0" bIns="0" rtlCol="0" anchor="t">
            <a:normAutofit/>
          </a:bodyPr>
          <a:lstStyle>
            <a:lvl1pPr algn="l" defTabSz="914400" rtl="0" eaLnBrk="1" latinLnBrk="0" hangingPunct="1">
              <a:lnSpc>
                <a:spcPct val="100000"/>
              </a:lnSpc>
              <a:spcBef>
                <a:spcPct val="0"/>
              </a:spcBef>
              <a:buNone/>
              <a:defRPr sz="3200" b="1" kern="1200">
                <a:ln>
                  <a:noFill/>
                </a:ln>
                <a:solidFill>
                  <a:schemeClr val="accent3"/>
                </a:solidFill>
                <a:latin typeface="Montserrat" pitchFamily="2" charset="77"/>
                <a:ea typeface="+mj-ea"/>
                <a:cs typeface="Arial" panose="020B0604020202020204" pitchFamily="34" charset="0"/>
              </a:defRPr>
            </a:lvl1pPr>
          </a:lstStyle>
          <a:p>
            <a:r>
              <a:rPr lang="en-US"/>
              <a:t>Insert Title Here</a:t>
            </a:r>
          </a:p>
        </p:txBody>
      </p:sp>
    </p:spTree>
    <p:extLst>
      <p:ext uri="{BB962C8B-B14F-4D97-AF65-F5344CB8AC3E}">
        <p14:creationId xmlns:p14="http://schemas.microsoft.com/office/powerpoint/2010/main" val="1953237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x2 Image">
    <p:spTree>
      <p:nvGrpSpPr>
        <p:cNvPr id="1" name=""/>
        <p:cNvGrpSpPr/>
        <p:nvPr/>
      </p:nvGrpSpPr>
      <p:grpSpPr>
        <a:xfrm>
          <a:off x="0" y="0"/>
          <a:ext cx="0" cy="0"/>
          <a:chOff x="0" y="0"/>
          <a:chExt cx="0" cy="0"/>
        </a:xfrm>
      </p:grpSpPr>
      <p:sp>
        <p:nvSpPr>
          <p:cNvPr id="30" name="Rounded Rectangle 29">
            <a:extLst>
              <a:ext uri="{FF2B5EF4-FFF2-40B4-BE49-F238E27FC236}">
                <a16:creationId xmlns:a16="http://schemas.microsoft.com/office/drawing/2014/main" id="{90B478C1-5BA7-F280-F956-33375DB1F46B}"/>
              </a:ext>
            </a:extLst>
          </p:cNvPr>
          <p:cNvSpPr/>
          <p:nvPr userDrawn="1"/>
        </p:nvSpPr>
        <p:spPr>
          <a:xfrm>
            <a:off x="421389" y="347241"/>
            <a:ext cx="6552008" cy="6061033"/>
          </a:xfrm>
          <a:prstGeom prst="roundRect">
            <a:avLst>
              <a:gd name="adj" fmla="val 6682"/>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Text Placeholder 20">
            <a:extLst>
              <a:ext uri="{FF2B5EF4-FFF2-40B4-BE49-F238E27FC236}">
                <a16:creationId xmlns:a16="http://schemas.microsoft.com/office/drawing/2014/main" id="{7D4D6756-324A-1701-B444-5F62A9D2291F}"/>
              </a:ext>
            </a:extLst>
          </p:cNvPr>
          <p:cNvSpPr>
            <a:spLocks noGrp="1"/>
          </p:cNvSpPr>
          <p:nvPr>
            <p:ph type="body" sz="quarter" idx="14" hasCustomPrompt="1"/>
          </p:nvPr>
        </p:nvSpPr>
        <p:spPr>
          <a:xfrm>
            <a:off x="785599" y="1377387"/>
            <a:ext cx="5762496" cy="4627629"/>
          </a:xfrm>
          <a:prstGeom prst="rect">
            <a:avLst/>
          </a:prstGeom>
        </p:spPr>
        <p:txBody>
          <a:bodyPr lIns="0" tIns="0" rIns="0" bIns="0"/>
          <a:lstStyle>
            <a:lvl1pPr marL="182563" indent="-182563">
              <a:lnSpc>
                <a:spcPct val="100000"/>
              </a:lnSpc>
              <a:tabLst/>
              <a:defRPr sz="1800">
                <a:solidFill>
                  <a:schemeClr val="bg2"/>
                </a:solidFill>
                <a:latin typeface="Montserrat" pitchFamily="2" charset="77"/>
              </a:defRPr>
            </a:lvl1pPr>
            <a:lvl2pPr marL="182563" indent="-182563">
              <a:lnSpc>
                <a:spcPct val="100000"/>
              </a:lnSpc>
              <a:tabLst/>
              <a:defRPr sz="1600">
                <a:solidFill>
                  <a:schemeClr val="bg2"/>
                </a:solidFill>
                <a:latin typeface="Montserrat" pitchFamily="2" charset="77"/>
              </a:defRPr>
            </a:lvl2pPr>
            <a:lvl3pPr marL="182563" indent="-182563">
              <a:lnSpc>
                <a:spcPct val="100000"/>
              </a:lnSpc>
              <a:tabLst/>
              <a:defRPr sz="1400">
                <a:solidFill>
                  <a:schemeClr val="bg2"/>
                </a:solidFill>
                <a:latin typeface="Montserrat" pitchFamily="2" charset="77"/>
              </a:defRPr>
            </a:lvl3pPr>
            <a:lvl4pPr>
              <a:defRPr>
                <a:solidFill>
                  <a:schemeClr val="bg2"/>
                </a:solidFill>
              </a:defRPr>
            </a:lvl4pPr>
            <a:lvl5pPr>
              <a:defRPr>
                <a:solidFill>
                  <a:schemeClr val="bg2"/>
                </a:solidFill>
              </a:defRPr>
            </a:lvl5pPr>
          </a:lstStyle>
          <a:p>
            <a:pPr lvl="0"/>
            <a:r>
              <a:rPr lang="en-US"/>
              <a:t>Insert Text Here</a:t>
            </a:r>
          </a:p>
          <a:p>
            <a:pPr lvl="1"/>
            <a:r>
              <a:rPr lang="en-US"/>
              <a:t>Insert Text Here</a:t>
            </a:r>
          </a:p>
          <a:p>
            <a:pPr lvl="2"/>
            <a:r>
              <a:rPr lang="en-US"/>
              <a:t>Insert Text Here</a:t>
            </a:r>
          </a:p>
        </p:txBody>
      </p:sp>
      <p:sp>
        <p:nvSpPr>
          <p:cNvPr id="2" name="Picture Placeholder 8">
            <a:extLst>
              <a:ext uri="{FF2B5EF4-FFF2-40B4-BE49-F238E27FC236}">
                <a16:creationId xmlns:a16="http://schemas.microsoft.com/office/drawing/2014/main" id="{ED048B48-4C5F-9427-1193-F1E9430ED5FD}"/>
              </a:ext>
            </a:extLst>
          </p:cNvPr>
          <p:cNvSpPr>
            <a:spLocks noGrp="1"/>
          </p:cNvSpPr>
          <p:nvPr>
            <p:ph type="pic" sz="quarter" idx="13"/>
          </p:nvPr>
        </p:nvSpPr>
        <p:spPr>
          <a:xfrm>
            <a:off x="7383987" y="347241"/>
            <a:ext cx="4410806" cy="3653259"/>
          </a:xfrm>
          <a:prstGeom prst="roundRect">
            <a:avLst>
              <a:gd name="adj" fmla="val 9469"/>
            </a:avLst>
          </a:prstGeom>
        </p:spPr>
        <p:txBody>
          <a:bodyPr/>
          <a:lstStyle/>
          <a:p>
            <a:endParaRPr lang="en-US"/>
          </a:p>
        </p:txBody>
      </p:sp>
      <p:sp>
        <p:nvSpPr>
          <p:cNvPr id="3" name="Picture Placeholder 8">
            <a:extLst>
              <a:ext uri="{FF2B5EF4-FFF2-40B4-BE49-F238E27FC236}">
                <a16:creationId xmlns:a16="http://schemas.microsoft.com/office/drawing/2014/main" id="{E8AE0459-10F1-6038-DF8C-3BCEE61C1FB8}"/>
              </a:ext>
            </a:extLst>
          </p:cNvPr>
          <p:cNvSpPr>
            <a:spLocks noGrp="1"/>
          </p:cNvSpPr>
          <p:nvPr>
            <p:ph type="pic" sz="quarter" idx="17"/>
          </p:nvPr>
        </p:nvSpPr>
        <p:spPr>
          <a:xfrm>
            <a:off x="7404272" y="4368800"/>
            <a:ext cx="4410806" cy="1979415"/>
          </a:xfrm>
          <a:prstGeom prst="roundRect">
            <a:avLst>
              <a:gd name="adj" fmla="val 9469"/>
            </a:avLst>
          </a:prstGeom>
        </p:spPr>
        <p:txBody>
          <a:bodyPr/>
          <a:lstStyle/>
          <a:p>
            <a:endParaRPr lang="en-US"/>
          </a:p>
        </p:txBody>
      </p:sp>
      <p:sp>
        <p:nvSpPr>
          <p:cNvPr id="4" name="Title 1">
            <a:extLst>
              <a:ext uri="{FF2B5EF4-FFF2-40B4-BE49-F238E27FC236}">
                <a16:creationId xmlns:a16="http://schemas.microsoft.com/office/drawing/2014/main" id="{9182F348-CE58-7668-6082-AB1EA361C43A}"/>
              </a:ext>
            </a:extLst>
          </p:cNvPr>
          <p:cNvSpPr txBox="1">
            <a:spLocks/>
          </p:cNvSpPr>
          <p:nvPr userDrawn="1"/>
        </p:nvSpPr>
        <p:spPr>
          <a:xfrm>
            <a:off x="785599" y="685690"/>
            <a:ext cx="5762496" cy="691697"/>
          </a:xfrm>
          <a:prstGeom prst="rect">
            <a:avLst/>
          </a:prstGeom>
        </p:spPr>
        <p:txBody>
          <a:bodyPr vert="horz" lIns="0" tIns="0" rIns="0" bIns="0" rtlCol="0" anchor="t">
            <a:normAutofit/>
          </a:bodyPr>
          <a:lstStyle>
            <a:lvl1pPr algn="l" defTabSz="914400" rtl="0" eaLnBrk="1" latinLnBrk="0" hangingPunct="1">
              <a:lnSpc>
                <a:spcPct val="100000"/>
              </a:lnSpc>
              <a:spcBef>
                <a:spcPct val="0"/>
              </a:spcBef>
              <a:buNone/>
              <a:defRPr sz="3200" b="1" kern="1200">
                <a:ln>
                  <a:noFill/>
                </a:ln>
                <a:solidFill>
                  <a:schemeClr val="accent3"/>
                </a:solidFill>
                <a:latin typeface="Montserrat" pitchFamily="2" charset="77"/>
                <a:ea typeface="+mj-ea"/>
                <a:cs typeface="Arial" panose="020B0604020202020204" pitchFamily="34" charset="0"/>
              </a:defRPr>
            </a:lvl1pPr>
          </a:lstStyle>
          <a:p>
            <a:r>
              <a:rPr lang="en-US"/>
              <a:t>Insert Title Here</a:t>
            </a:r>
          </a:p>
        </p:txBody>
      </p:sp>
    </p:spTree>
    <p:extLst>
      <p:ext uri="{BB962C8B-B14F-4D97-AF65-F5344CB8AC3E}">
        <p14:creationId xmlns:p14="http://schemas.microsoft.com/office/powerpoint/2010/main" val="22789312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x2 Image Text">
    <p:spTree>
      <p:nvGrpSpPr>
        <p:cNvPr id="1" name=""/>
        <p:cNvGrpSpPr/>
        <p:nvPr/>
      </p:nvGrpSpPr>
      <p:grpSpPr>
        <a:xfrm>
          <a:off x="0" y="0"/>
          <a:ext cx="0" cy="0"/>
          <a:chOff x="0" y="0"/>
          <a:chExt cx="0" cy="0"/>
        </a:xfrm>
      </p:grpSpPr>
      <p:sp>
        <p:nvSpPr>
          <p:cNvPr id="7" name="Rounded Rectangle 6">
            <a:extLst>
              <a:ext uri="{FF2B5EF4-FFF2-40B4-BE49-F238E27FC236}">
                <a16:creationId xmlns:a16="http://schemas.microsoft.com/office/drawing/2014/main" id="{48F8FC6A-A5A8-6D7B-5DE8-546DB7A93020}"/>
              </a:ext>
            </a:extLst>
          </p:cNvPr>
          <p:cNvSpPr/>
          <p:nvPr userDrawn="1"/>
        </p:nvSpPr>
        <p:spPr>
          <a:xfrm>
            <a:off x="5252710" y="347241"/>
            <a:ext cx="6552008" cy="6061033"/>
          </a:xfrm>
          <a:prstGeom prst="roundRect">
            <a:avLst>
              <a:gd name="adj" fmla="val 6682"/>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ext Placeholder 20">
            <a:extLst>
              <a:ext uri="{FF2B5EF4-FFF2-40B4-BE49-F238E27FC236}">
                <a16:creationId xmlns:a16="http://schemas.microsoft.com/office/drawing/2014/main" id="{E7E16523-4FA7-CD60-ED86-77478292DCEF}"/>
              </a:ext>
            </a:extLst>
          </p:cNvPr>
          <p:cNvSpPr>
            <a:spLocks noGrp="1"/>
          </p:cNvSpPr>
          <p:nvPr>
            <p:ph type="body" sz="quarter" idx="14" hasCustomPrompt="1"/>
          </p:nvPr>
        </p:nvSpPr>
        <p:spPr>
          <a:xfrm>
            <a:off x="5616920" y="1365813"/>
            <a:ext cx="5762496" cy="4639203"/>
          </a:xfrm>
          <a:prstGeom prst="rect">
            <a:avLst/>
          </a:prstGeom>
        </p:spPr>
        <p:txBody>
          <a:bodyPr lIns="0" tIns="0" rIns="0" bIns="0"/>
          <a:lstStyle>
            <a:lvl1pPr marL="182563" indent="-182563">
              <a:lnSpc>
                <a:spcPct val="100000"/>
              </a:lnSpc>
              <a:tabLst/>
              <a:defRPr sz="1800">
                <a:solidFill>
                  <a:schemeClr val="bg2"/>
                </a:solidFill>
                <a:latin typeface="Montserrat" pitchFamily="2" charset="77"/>
              </a:defRPr>
            </a:lvl1pPr>
            <a:lvl2pPr marL="182563" indent="-182563">
              <a:lnSpc>
                <a:spcPct val="100000"/>
              </a:lnSpc>
              <a:tabLst/>
              <a:defRPr sz="1600">
                <a:solidFill>
                  <a:schemeClr val="bg2"/>
                </a:solidFill>
                <a:latin typeface="Montserrat" pitchFamily="2" charset="77"/>
              </a:defRPr>
            </a:lvl2pPr>
            <a:lvl3pPr marL="182563" indent="-182563">
              <a:lnSpc>
                <a:spcPct val="100000"/>
              </a:lnSpc>
              <a:tabLst/>
              <a:defRPr sz="1400">
                <a:solidFill>
                  <a:schemeClr val="bg2"/>
                </a:solidFill>
                <a:latin typeface="Montserrat" pitchFamily="2" charset="77"/>
              </a:defRPr>
            </a:lvl3pPr>
            <a:lvl4pPr>
              <a:defRPr>
                <a:solidFill>
                  <a:schemeClr val="bg2"/>
                </a:solidFill>
              </a:defRPr>
            </a:lvl4pPr>
            <a:lvl5pPr>
              <a:defRPr>
                <a:solidFill>
                  <a:schemeClr val="bg2"/>
                </a:solidFill>
              </a:defRPr>
            </a:lvl5pPr>
          </a:lstStyle>
          <a:p>
            <a:pPr lvl="0"/>
            <a:r>
              <a:rPr lang="en-US"/>
              <a:t>Insert Text Here</a:t>
            </a:r>
          </a:p>
          <a:p>
            <a:pPr lvl="1"/>
            <a:r>
              <a:rPr lang="en-US"/>
              <a:t>Insert Text Here</a:t>
            </a:r>
          </a:p>
          <a:p>
            <a:pPr lvl="2"/>
            <a:r>
              <a:rPr lang="en-US"/>
              <a:t>Insert Text Here</a:t>
            </a:r>
          </a:p>
        </p:txBody>
      </p:sp>
      <p:sp>
        <p:nvSpPr>
          <p:cNvPr id="4" name="Picture Placeholder 8">
            <a:extLst>
              <a:ext uri="{FF2B5EF4-FFF2-40B4-BE49-F238E27FC236}">
                <a16:creationId xmlns:a16="http://schemas.microsoft.com/office/drawing/2014/main" id="{01908E4C-7D9E-B32B-8DB3-7E09607D734B}"/>
              </a:ext>
            </a:extLst>
          </p:cNvPr>
          <p:cNvSpPr>
            <a:spLocks noGrp="1"/>
          </p:cNvSpPr>
          <p:nvPr>
            <p:ph type="pic" sz="quarter" idx="16"/>
          </p:nvPr>
        </p:nvSpPr>
        <p:spPr>
          <a:xfrm>
            <a:off x="416602" y="347241"/>
            <a:ext cx="4410806" cy="3653259"/>
          </a:xfrm>
          <a:prstGeom prst="roundRect">
            <a:avLst>
              <a:gd name="adj" fmla="val 9469"/>
            </a:avLst>
          </a:prstGeom>
        </p:spPr>
        <p:txBody>
          <a:bodyPr/>
          <a:lstStyle/>
          <a:p>
            <a:endParaRPr lang="en-US"/>
          </a:p>
        </p:txBody>
      </p:sp>
      <p:sp>
        <p:nvSpPr>
          <p:cNvPr id="5" name="Picture Placeholder 8">
            <a:extLst>
              <a:ext uri="{FF2B5EF4-FFF2-40B4-BE49-F238E27FC236}">
                <a16:creationId xmlns:a16="http://schemas.microsoft.com/office/drawing/2014/main" id="{B945DDC2-68DF-B686-2C4B-937A65BB268F}"/>
              </a:ext>
            </a:extLst>
          </p:cNvPr>
          <p:cNvSpPr>
            <a:spLocks noGrp="1"/>
          </p:cNvSpPr>
          <p:nvPr>
            <p:ph type="pic" sz="quarter" idx="17"/>
          </p:nvPr>
        </p:nvSpPr>
        <p:spPr>
          <a:xfrm>
            <a:off x="416602" y="4531270"/>
            <a:ext cx="4410806" cy="1979415"/>
          </a:xfrm>
          <a:prstGeom prst="roundRect">
            <a:avLst>
              <a:gd name="adj" fmla="val 9469"/>
            </a:avLst>
          </a:prstGeom>
        </p:spPr>
        <p:txBody>
          <a:bodyPr/>
          <a:lstStyle/>
          <a:p>
            <a:endParaRPr lang="en-US"/>
          </a:p>
        </p:txBody>
      </p:sp>
      <p:sp>
        <p:nvSpPr>
          <p:cNvPr id="3" name="Title 1">
            <a:extLst>
              <a:ext uri="{FF2B5EF4-FFF2-40B4-BE49-F238E27FC236}">
                <a16:creationId xmlns:a16="http://schemas.microsoft.com/office/drawing/2014/main" id="{AB3D805A-8632-F183-716D-1C362C3D22D2}"/>
              </a:ext>
            </a:extLst>
          </p:cNvPr>
          <p:cNvSpPr txBox="1">
            <a:spLocks/>
          </p:cNvSpPr>
          <p:nvPr userDrawn="1"/>
        </p:nvSpPr>
        <p:spPr>
          <a:xfrm>
            <a:off x="5638431" y="685690"/>
            <a:ext cx="5762496" cy="1325563"/>
          </a:xfrm>
          <a:prstGeom prst="rect">
            <a:avLst/>
          </a:prstGeom>
        </p:spPr>
        <p:txBody>
          <a:bodyPr vert="horz" lIns="0" tIns="0" rIns="0" bIns="0" rtlCol="0" anchor="t">
            <a:normAutofit/>
          </a:bodyPr>
          <a:lstStyle>
            <a:lvl1pPr algn="l" defTabSz="914400" rtl="0" eaLnBrk="1" latinLnBrk="0" hangingPunct="1">
              <a:lnSpc>
                <a:spcPct val="100000"/>
              </a:lnSpc>
              <a:spcBef>
                <a:spcPct val="0"/>
              </a:spcBef>
              <a:buNone/>
              <a:defRPr sz="3200" b="1" kern="1200">
                <a:ln>
                  <a:noFill/>
                </a:ln>
                <a:solidFill>
                  <a:schemeClr val="accent3"/>
                </a:solidFill>
                <a:latin typeface="Montserrat" pitchFamily="2" charset="77"/>
                <a:ea typeface="+mj-ea"/>
                <a:cs typeface="Arial" panose="020B0604020202020204" pitchFamily="34" charset="0"/>
              </a:defRPr>
            </a:lvl1pPr>
          </a:lstStyle>
          <a:p>
            <a:r>
              <a:rPr lang="en-US"/>
              <a:t>Insert Title Here</a:t>
            </a:r>
          </a:p>
        </p:txBody>
      </p:sp>
    </p:spTree>
    <p:extLst>
      <p:ext uri="{BB962C8B-B14F-4D97-AF65-F5344CB8AC3E}">
        <p14:creationId xmlns:p14="http://schemas.microsoft.com/office/powerpoint/2010/main" val="4109191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 Column Blank">
    <p:spTree>
      <p:nvGrpSpPr>
        <p:cNvPr id="1" name=""/>
        <p:cNvGrpSpPr/>
        <p:nvPr/>
      </p:nvGrpSpPr>
      <p:grpSpPr>
        <a:xfrm>
          <a:off x="0" y="0"/>
          <a:ext cx="0" cy="0"/>
          <a:chOff x="0" y="0"/>
          <a:chExt cx="0" cy="0"/>
        </a:xfrm>
      </p:grpSpPr>
      <p:sp>
        <p:nvSpPr>
          <p:cNvPr id="3" name="Rounded Rectangle 2">
            <a:extLst>
              <a:ext uri="{FF2B5EF4-FFF2-40B4-BE49-F238E27FC236}">
                <a16:creationId xmlns:a16="http://schemas.microsoft.com/office/drawing/2014/main" id="{665BF7A3-EB09-C0C7-11F6-6FD281DE41EF}"/>
              </a:ext>
            </a:extLst>
          </p:cNvPr>
          <p:cNvSpPr/>
          <p:nvPr userDrawn="1"/>
        </p:nvSpPr>
        <p:spPr>
          <a:xfrm>
            <a:off x="507242" y="347241"/>
            <a:ext cx="5377091" cy="6265588"/>
          </a:xfrm>
          <a:prstGeom prst="roundRect">
            <a:avLst>
              <a:gd name="adj" fmla="val 7975"/>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Text Placeholder 20">
            <a:extLst>
              <a:ext uri="{FF2B5EF4-FFF2-40B4-BE49-F238E27FC236}">
                <a16:creationId xmlns:a16="http://schemas.microsoft.com/office/drawing/2014/main" id="{A8927727-555F-32E8-B34C-80624B6DD549}"/>
              </a:ext>
            </a:extLst>
          </p:cNvPr>
          <p:cNvSpPr>
            <a:spLocks noGrp="1"/>
          </p:cNvSpPr>
          <p:nvPr>
            <p:ph type="body" sz="quarter" idx="14" hasCustomPrompt="1"/>
          </p:nvPr>
        </p:nvSpPr>
        <p:spPr>
          <a:xfrm>
            <a:off x="771950" y="2158922"/>
            <a:ext cx="4816048" cy="4116617"/>
          </a:xfrm>
          <a:prstGeom prst="rect">
            <a:avLst/>
          </a:prstGeom>
        </p:spPr>
        <p:txBody>
          <a:bodyPr lIns="0" tIns="0" rIns="0" bIns="0"/>
          <a:lstStyle>
            <a:lvl1pPr marL="182563" indent="-171450">
              <a:lnSpc>
                <a:spcPct val="100000"/>
              </a:lnSpc>
              <a:tabLst/>
              <a:defRPr sz="1800">
                <a:solidFill>
                  <a:schemeClr val="bg2"/>
                </a:solidFill>
                <a:latin typeface="Montserrat" pitchFamily="2" charset="77"/>
              </a:defRPr>
            </a:lvl1pPr>
            <a:lvl2pPr marL="182563" indent="-171450">
              <a:lnSpc>
                <a:spcPct val="100000"/>
              </a:lnSpc>
              <a:tabLst/>
              <a:defRPr sz="1600">
                <a:solidFill>
                  <a:schemeClr val="bg2"/>
                </a:solidFill>
                <a:latin typeface="Montserrat" pitchFamily="2" charset="77"/>
              </a:defRPr>
            </a:lvl2pPr>
            <a:lvl3pPr marL="182563" indent="-171450">
              <a:lnSpc>
                <a:spcPct val="100000"/>
              </a:lnSpc>
              <a:tabLst/>
              <a:defRPr sz="1400">
                <a:solidFill>
                  <a:schemeClr val="bg2"/>
                </a:solidFill>
                <a:latin typeface="Montserrat" pitchFamily="2" charset="77"/>
              </a:defRPr>
            </a:lvl3pPr>
            <a:lvl4pPr>
              <a:defRPr>
                <a:solidFill>
                  <a:schemeClr val="bg2"/>
                </a:solidFill>
              </a:defRPr>
            </a:lvl4pPr>
            <a:lvl5pPr>
              <a:defRPr>
                <a:solidFill>
                  <a:schemeClr val="bg2"/>
                </a:solidFill>
              </a:defRPr>
            </a:lvl5pPr>
          </a:lstStyle>
          <a:p>
            <a:pPr lvl="0"/>
            <a:r>
              <a:rPr lang="en-US"/>
              <a:t>Insert Text Here</a:t>
            </a:r>
          </a:p>
          <a:p>
            <a:pPr lvl="1"/>
            <a:r>
              <a:rPr lang="en-US"/>
              <a:t>Insert Text Here</a:t>
            </a:r>
          </a:p>
          <a:p>
            <a:pPr lvl="2"/>
            <a:r>
              <a:rPr lang="en-US"/>
              <a:t>Insert Text Here</a:t>
            </a:r>
          </a:p>
        </p:txBody>
      </p:sp>
      <p:sp>
        <p:nvSpPr>
          <p:cNvPr id="4" name="Rounded Rectangle 3">
            <a:extLst>
              <a:ext uri="{FF2B5EF4-FFF2-40B4-BE49-F238E27FC236}">
                <a16:creationId xmlns:a16="http://schemas.microsoft.com/office/drawing/2014/main" id="{BDC60B82-D959-F248-A04A-FDD1CC985B58}"/>
              </a:ext>
            </a:extLst>
          </p:cNvPr>
          <p:cNvSpPr/>
          <p:nvPr userDrawn="1"/>
        </p:nvSpPr>
        <p:spPr>
          <a:xfrm>
            <a:off x="6307666" y="347241"/>
            <a:ext cx="5377092" cy="6265588"/>
          </a:xfrm>
          <a:prstGeom prst="roundRect">
            <a:avLst>
              <a:gd name="adj" fmla="val 7975"/>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 Placeholder 36">
            <a:extLst>
              <a:ext uri="{FF2B5EF4-FFF2-40B4-BE49-F238E27FC236}">
                <a16:creationId xmlns:a16="http://schemas.microsoft.com/office/drawing/2014/main" id="{B854628E-3F36-A77B-7E87-D8C57D6C08B5}"/>
              </a:ext>
            </a:extLst>
          </p:cNvPr>
          <p:cNvSpPr>
            <a:spLocks noGrp="1"/>
          </p:cNvSpPr>
          <p:nvPr>
            <p:ph type="body" sz="quarter" idx="20" hasCustomPrompt="1"/>
          </p:nvPr>
        </p:nvSpPr>
        <p:spPr>
          <a:xfrm>
            <a:off x="6588187" y="1360813"/>
            <a:ext cx="4816049" cy="431491"/>
          </a:xfrm>
          <a:prstGeom prst="rect">
            <a:avLst/>
          </a:prstGeom>
        </p:spPr>
        <p:txBody>
          <a:bodyPr lIns="0" tIns="0" rIns="0" bIns="0"/>
          <a:lstStyle>
            <a:lvl1pPr>
              <a:lnSpc>
                <a:spcPct val="100000"/>
              </a:lnSpc>
              <a:buNone/>
              <a:defRPr sz="1600">
                <a:solidFill>
                  <a:schemeClr val="bg2"/>
                </a:solidFill>
                <a:latin typeface="Montserrat" pitchFamily="2" charset="77"/>
              </a:defRPr>
            </a:lvl1pPr>
            <a:lvl2pPr>
              <a:defRPr sz="1400">
                <a:solidFill>
                  <a:schemeClr val="bg2"/>
                </a:solidFill>
                <a:latin typeface="Montserrat" pitchFamily="2" charset="77"/>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Subtitle</a:t>
            </a:r>
          </a:p>
        </p:txBody>
      </p:sp>
      <p:sp>
        <p:nvSpPr>
          <p:cNvPr id="8" name="Text Placeholder 20">
            <a:extLst>
              <a:ext uri="{FF2B5EF4-FFF2-40B4-BE49-F238E27FC236}">
                <a16:creationId xmlns:a16="http://schemas.microsoft.com/office/drawing/2014/main" id="{369C090B-7596-4E79-A6D1-E56816B2E994}"/>
              </a:ext>
            </a:extLst>
          </p:cNvPr>
          <p:cNvSpPr>
            <a:spLocks noGrp="1"/>
          </p:cNvSpPr>
          <p:nvPr>
            <p:ph type="body" sz="quarter" idx="21" hasCustomPrompt="1"/>
          </p:nvPr>
        </p:nvSpPr>
        <p:spPr>
          <a:xfrm>
            <a:off x="6603999" y="2158922"/>
            <a:ext cx="4816048" cy="4116617"/>
          </a:xfrm>
          <a:prstGeom prst="rect">
            <a:avLst/>
          </a:prstGeom>
        </p:spPr>
        <p:txBody>
          <a:bodyPr lIns="0" tIns="0" rIns="0" bIns="0"/>
          <a:lstStyle>
            <a:lvl1pPr marL="182563" indent="-182563">
              <a:lnSpc>
                <a:spcPct val="100000"/>
              </a:lnSpc>
              <a:tabLst/>
              <a:defRPr sz="1800">
                <a:solidFill>
                  <a:schemeClr val="bg2"/>
                </a:solidFill>
                <a:latin typeface="Montserrat" pitchFamily="2" charset="77"/>
              </a:defRPr>
            </a:lvl1pPr>
            <a:lvl2pPr marL="182563" indent="-182563">
              <a:lnSpc>
                <a:spcPct val="100000"/>
              </a:lnSpc>
              <a:tabLst/>
              <a:defRPr sz="1600">
                <a:solidFill>
                  <a:schemeClr val="bg2"/>
                </a:solidFill>
                <a:latin typeface="Montserrat" pitchFamily="2" charset="77"/>
              </a:defRPr>
            </a:lvl2pPr>
            <a:lvl3pPr marL="182563" indent="-182563">
              <a:lnSpc>
                <a:spcPct val="100000"/>
              </a:lnSpc>
              <a:tabLst/>
              <a:defRPr sz="1400">
                <a:solidFill>
                  <a:schemeClr val="bg2"/>
                </a:solidFill>
                <a:latin typeface="Montserrat" pitchFamily="2" charset="77"/>
              </a:defRPr>
            </a:lvl3pPr>
            <a:lvl4pPr>
              <a:defRPr>
                <a:solidFill>
                  <a:schemeClr val="bg2"/>
                </a:solidFill>
              </a:defRPr>
            </a:lvl4pPr>
            <a:lvl5pPr>
              <a:defRPr>
                <a:solidFill>
                  <a:schemeClr val="bg2"/>
                </a:solidFill>
              </a:defRPr>
            </a:lvl5pPr>
          </a:lstStyle>
          <a:p>
            <a:pPr lvl="0"/>
            <a:r>
              <a:rPr lang="en-US"/>
              <a:t>Insert Text Here</a:t>
            </a:r>
          </a:p>
          <a:p>
            <a:pPr lvl="1"/>
            <a:r>
              <a:rPr lang="en-US"/>
              <a:t>Insert Text Here</a:t>
            </a:r>
          </a:p>
          <a:p>
            <a:pPr lvl="2"/>
            <a:r>
              <a:rPr lang="en-US"/>
              <a:t>Insert Text Here</a:t>
            </a:r>
          </a:p>
        </p:txBody>
      </p:sp>
      <p:sp>
        <p:nvSpPr>
          <p:cNvPr id="12" name="Text Placeholder 36">
            <a:extLst>
              <a:ext uri="{FF2B5EF4-FFF2-40B4-BE49-F238E27FC236}">
                <a16:creationId xmlns:a16="http://schemas.microsoft.com/office/drawing/2014/main" id="{0F910EA1-71F5-AC60-A6E6-B69C2F44DFF9}"/>
              </a:ext>
            </a:extLst>
          </p:cNvPr>
          <p:cNvSpPr>
            <a:spLocks noGrp="1"/>
          </p:cNvSpPr>
          <p:nvPr>
            <p:ph type="body" sz="quarter" idx="19" hasCustomPrompt="1"/>
          </p:nvPr>
        </p:nvSpPr>
        <p:spPr>
          <a:xfrm>
            <a:off x="771950" y="1360814"/>
            <a:ext cx="4816048" cy="431491"/>
          </a:xfrm>
          <a:prstGeom prst="rect">
            <a:avLst/>
          </a:prstGeom>
        </p:spPr>
        <p:txBody>
          <a:bodyPr lIns="0" tIns="0" rIns="0" bIns="0"/>
          <a:lstStyle>
            <a:lvl1pPr>
              <a:lnSpc>
                <a:spcPct val="100000"/>
              </a:lnSpc>
              <a:buNone/>
              <a:defRPr sz="1600">
                <a:solidFill>
                  <a:schemeClr val="bg2"/>
                </a:solidFill>
                <a:latin typeface="Montserrat" pitchFamily="2" charset="77"/>
              </a:defRPr>
            </a:lvl1pPr>
            <a:lvl2pPr>
              <a:defRPr sz="1400">
                <a:solidFill>
                  <a:schemeClr val="bg2"/>
                </a:solidFill>
                <a:latin typeface="Montserrat" pitchFamily="2" charset="77"/>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Subtitle</a:t>
            </a:r>
          </a:p>
        </p:txBody>
      </p:sp>
      <p:sp>
        <p:nvSpPr>
          <p:cNvPr id="6" name="Title 1">
            <a:extLst>
              <a:ext uri="{FF2B5EF4-FFF2-40B4-BE49-F238E27FC236}">
                <a16:creationId xmlns:a16="http://schemas.microsoft.com/office/drawing/2014/main" id="{79CCDF57-9AF8-2EAA-A89C-B526C2828724}"/>
              </a:ext>
            </a:extLst>
          </p:cNvPr>
          <p:cNvSpPr>
            <a:spLocks noGrp="1"/>
          </p:cNvSpPr>
          <p:nvPr>
            <p:ph type="title" hasCustomPrompt="1"/>
          </p:nvPr>
        </p:nvSpPr>
        <p:spPr>
          <a:xfrm>
            <a:off x="771950" y="685690"/>
            <a:ext cx="9022399" cy="590301"/>
          </a:xfrm>
        </p:spPr>
        <p:txBody>
          <a:bodyPr/>
          <a:lstStyle>
            <a:lvl1pPr>
              <a:lnSpc>
                <a:spcPct val="100000"/>
              </a:lnSpc>
              <a:defRPr sz="3200">
                <a:solidFill>
                  <a:schemeClr val="bg2"/>
                </a:solidFill>
                <a:latin typeface="Montserrat" pitchFamily="2" charset="77"/>
              </a:defRPr>
            </a:lvl1pPr>
          </a:lstStyle>
          <a:p>
            <a:r>
              <a:rPr lang="en-US"/>
              <a:t>Insert Title Here</a:t>
            </a:r>
          </a:p>
        </p:txBody>
      </p:sp>
    </p:spTree>
    <p:extLst>
      <p:ext uri="{BB962C8B-B14F-4D97-AF65-F5344CB8AC3E}">
        <p14:creationId xmlns:p14="http://schemas.microsoft.com/office/powerpoint/2010/main" val="39465218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 Columns Blank">
    <p:spTree>
      <p:nvGrpSpPr>
        <p:cNvPr id="1" name=""/>
        <p:cNvGrpSpPr/>
        <p:nvPr/>
      </p:nvGrpSpPr>
      <p:grpSpPr>
        <a:xfrm>
          <a:off x="0" y="0"/>
          <a:ext cx="0" cy="0"/>
          <a:chOff x="0" y="0"/>
          <a:chExt cx="0" cy="0"/>
        </a:xfrm>
      </p:grpSpPr>
      <p:sp>
        <p:nvSpPr>
          <p:cNvPr id="9" name="Rounded Rectangle 8">
            <a:extLst>
              <a:ext uri="{FF2B5EF4-FFF2-40B4-BE49-F238E27FC236}">
                <a16:creationId xmlns:a16="http://schemas.microsoft.com/office/drawing/2014/main" id="{54C4BD1C-718C-BDA2-3499-0DC0AB14C8AD}"/>
              </a:ext>
            </a:extLst>
          </p:cNvPr>
          <p:cNvSpPr/>
          <p:nvPr userDrawn="1"/>
        </p:nvSpPr>
        <p:spPr>
          <a:xfrm>
            <a:off x="771952" y="1275991"/>
            <a:ext cx="3236378" cy="5336837"/>
          </a:xfrm>
          <a:prstGeom prst="roundRect">
            <a:avLst>
              <a:gd name="adj" fmla="val 6682"/>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ounded Rectangle 16">
            <a:extLst>
              <a:ext uri="{FF2B5EF4-FFF2-40B4-BE49-F238E27FC236}">
                <a16:creationId xmlns:a16="http://schemas.microsoft.com/office/drawing/2014/main" id="{C67F2CDA-14D0-96BE-74A1-5A3AB98A18C2}"/>
              </a:ext>
            </a:extLst>
          </p:cNvPr>
          <p:cNvSpPr/>
          <p:nvPr userDrawn="1"/>
        </p:nvSpPr>
        <p:spPr>
          <a:xfrm>
            <a:off x="8138122" y="1275991"/>
            <a:ext cx="3236378" cy="5336837"/>
          </a:xfrm>
          <a:prstGeom prst="roundRect">
            <a:avLst>
              <a:gd name="adj" fmla="val 6682"/>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ounded Rectangle 18">
            <a:extLst>
              <a:ext uri="{FF2B5EF4-FFF2-40B4-BE49-F238E27FC236}">
                <a16:creationId xmlns:a16="http://schemas.microsoft.com/office/drawing/2014/main" id="{4E85A5EB-A457-F9A0-9EE5-A78276FF45CB}"/>
              </a:ext>
            </a:extLst>
          </p:cNvPr>
          <p:cNvSpPr/>
          <p:nvPr userDrawn="1"/>
        </p:nvSpPr>
        <p:spPr>
          <a:xfrm>
            <a:off x="4455037" y="1275991"/>
            <a:ext cx="3236378" cy="5336837"/>
          </a:xfrm>
          <a:prstGeom prst="roundRect">
            <a:avLst>
              <a:gd name="adj" fmla="val 6682"/>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Text Placeholder 36">
            <a:extLst>
              <a:ext uri="{FF2B5EF4-FFF2-40B4-BE49-F238E27FC236}">
                <a16:creationId xmlns:a16="http://schemas.microsoft.com/office/drawing/2014/main" id="{4FAB72F6-FF50-63A5-13EF-DFD401A261C5}"/>
              </a:ext>
            </a:extLst>
          </p:cNvPr>
          <p:cNvSpPr>
            <a:spLocks noGrp="1"/>
          </p:cNvSpPr>
          <p:nvPr>
            <p:ph type="body" sz="quarter" idx="10" hasCustomPrompt="1"/>
          </p:nvPr>
        </p:nvSpPr>
        <p:spPr>
          <a:xfrm>
            <a:off x="1002381" y="2736134"/>
            <a:ext cx="2775519" cy="3686699"/>
          </a:xfrm>
          <a:prstGeom prst="rect">
            <a:avLst/>
          </a:prstGeom>
        </p:spPr>
        <p:txBody>
          <a:bodyPr lIns="0" tIns="0" rIns="0" bIns="0"/>
          <a:lstStyle>
            <a:lvl1pPr marL="182563" indent="-182563">
              <a:lnSpc>
                <a:spcPct val="100000"/>
              </a:lnSpc>
              <a:buNone/>
              <a:tabLst/>
              <a:defRPr sz="1600">
                <a:solidFill>
                  <a:schemeClr val="bg2"/>
                </a:solidFill>
                <a:latin typeface="Montserrat" pitchFamily="2" charset="77"/>
              </a:defRPr>
            </a:lvl1pPr>
            <a:lvl2pPr>
              <a:defRPr sz="1400">
                <a:solidFill>
                  <a:schemeClr val="bg2"/>
                </a:solidFill>
                <a:latin typeface="Montserrat" pitchFamily="2" charset="77"/>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Insert text here</a:t>
            </a:r>
          </a:p>
        </p:txBody>
      </p:sp>
      <p:sp>
        <p:nvSpPr>
          <p:cNvPr id="29" name="Text Placeholder 36">
            <a:extLst>
              <a:ext uri="{FF2B5EF4-FFF2-40B4-BE49-F238E27FC236}">
                <a16:creationId xmlns:a16="http://schemas.microsoft.com/office/drawing/2014/main" id="{9F5CD9B1-D1E8-B779-BB5A-C5272C46B190}"/>
              </a:ext>
            </a:extLst>
          </p:cNvPr>
          <p:cNvSpPr>
            <a:spLocks noGrp="1"/>
          </p:cNvSpPr>
          <p:nvPr>
            <p:ph type="body" sz="quarter" idx="16" hasCustomPrompt="1"/>
          </p:nvPr>
        </p:nvSpPr>
        <p:spPr>
          <a:xfrm>
            <a:off x="4708240" y="2736134"/>
            <a:ext cx="2775519" cy="3686699"/>
          </a:xfrm>
          <a:prstGeom prst="rect">
            <a:avLst/>
          </a:prstGeom>
        </p:spPr>
        <p:txBody>
          <a:bodyPr lIns="0" tIns="0" rIns="0" bIns="0"/>
          <a:lstStyle>
            <a:lvl1pPr marL="182563" indent="-182563">
              <a:lnSpc>
                <a:spcPct val="100000"/>
              </a:lnSpc>
              <a:buNone/>
              <a:tabLst/>
              <a:defRPr sz="1600">
                <a:solidFill>
                  <a:schemeClr val="bg2"/>
                </a:solidFill>
                <a:latin typeface="Montserrat" pitchFamily="2" charset="77"/>
              </a:defRPr>
            </a:lvl1pPr>
            <a:lvl2pPr>
              <a:defRPr sz="1400">
                <a:solidFill>
                  <a:schemeClr val="bg2"/>
                </a:solidFill>
                <a:latin typeface="Montserrat" pitchFamily="2" charset="77"/>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Insert text here</a:t>
            </a:r>
          </a:p>
        </p:txBody>
      </p:sp>
      <p:sp>
        <p:nvSpPr>
          <p:cNvPr id="31" name="Text Placeholder 36">
            <a:extLst>
              <a:ext uri="{FF2B5EF4-FFF2-40B4-BE49-F238E27FC236}">
                <a16:creationId xmlns:a16="http://schemas.microsoft.com/office/drawing/2014/main" id="{FE72CE1C-F0D6-5D5E-40D5-B066B9686134}"/>
              </a:ext>
            </a:extLst>
          </p:cNvPr>
          <p:cNvSpPr>
            <a:spLocks noGrp="1"/>
          </p:cNvSpPr>
          <p:nvPr>
            <p:ph type="body" sz="quarter" idx="18" hasCustomPrompt="1"/>
          </p:nvPr>
        </p:nvSpPr>
        <p:spPr>
          <a:xfrm>
            <a:off x="8369012" y="2737295"/>
            <a:ext cx="2775519" cy="3686699"/>
          </a:xfrm>
          <a:prstGeom prst="rect">
            <a:avLst/>
          </a:prstGeom>
        </p:spPr>
        <p:txBody>
          <a:bodyPr lIns="0" tIns="0" rIns="0" bIns="0"/>
          <a:lstStyle>
            <a:lvl1pPr marL="182563" indent="-182563">
              <a:lnSpc>
                <a:spcPct val="100000"/>
              </a:lnSpc>
              <a:buNone/>
              <a:tabLst/>
              <a:defRPr sz="1600">
                <a:solidFill>
                  <a:schemeClr val="bg2"/>
                </a:solidFill>
                <a:latin typeface="Montserrat" pitchFamily="2" charset="77"/>
              </a:defRPr>
            </a:lvl1pPr>
            <a:lvl2pPr>
              <a:defRPr sz="1400">
                <a:solidFill>
                  <a:schemeClr val="bg2"/>
                </a:solidFill>
                <a:latin typeface="Montserrat" pitchFamily="2" charset="77"/>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Insert text here</a:t>
            </a:r>
          </a:p>
        </p:txBody>
      </p:sp>
      <p:sp>
        <p:nvSpPr>
          <p:cNvPr id="3" name="Text Placeholder 36">
            <a:extLst>
              <a:ext uri="{FF2B5EF4-FFF2-40B4-BE49-F238E27FC236}">
                <a16:creationId xmlns:a16="http://schemas.microsoft.com/office/drawing/2014/main" id="{59ECBDED-4711-207B-1A40-F913AE576B69}"/>
              </a:ext>
            </a:extLst>
          </p:cNvPr>
          <p:cNvSpPr>
            <a:spLocks noGrp="1"/>
          </p:cNvSpPr>
          <p:nvPr>
            <p:ph type="body" sz="quarter" idx="19" hasCustomPrompt="1"/>
          </p:nvPr>
        </p:nvSpPr>
        <p:spPr>
          <a:xfrm>
            <a:off x="1002382" y="1516285"/>
            <a:ext cx="2775518" cy="946158"/>
          </a:xfrm>
          <a:prstGeom prst="rect">
            <a:avLst/>
          </a:prstGeom>
        </p:spPr>
        <p:txBody>
          <a:bodyPr lIns="0" tIns="0" rIns="0" bIns="0"/>
          <a:lstStyle>
            <a:lvl1pPr>
              <a:lnSpc>
                <a:spcPct val="100000"/>
              </a:lnSpc>
              <a:buNone/>
              <a:defRPr sz="1600">
                <a:solidFill>
                  <a:schemeClr val="bg2"/>
                </a:solidFill>
                <a:latin typeface="Montserrat" pitchFamily="2" charset="77"/>
              </a:defRPr>
            </a:lvl1pPr>
            <a:lvl2pPr>
              <a:defRPr sz="1400">
                <a:solidFill>
                  <a:schemeClr val="bg2"/>
                </a:solidFill>
                <a:latin typeface="Montserrat" pitchFamily="2" charset="77"/>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Subtitle</a:t>
            </a:r>
          </a:p>
        </p:txBody>
      </p:sp>
      <p:sp>
        <p:nvSpPr>
          <p:cNvPr id="5" name="Text Placeholder 36">
            <a:extLst>
              <a:ext uri="{FF2B5EF4-FFF2-40B4-BE49-F238E27FC236}">
                <a16:creationId xmlns:a16="http://schemas.microsoft.com/office/drawing/2014/main" id="{6133B528-D647-F962-A4FD-0CA082F610AA}"/>
              </a:ext>
            </a:extLst>
          </p:cNvPr>
          <p:cNvSpPr>
            <a:spLocks noGrp="1"/>
          </p:cNvSpPr>
          <p:nvPr>
            <p:ph type="body" sz="quarter" idx="20" hasCustomPrompt="1"/>
          </p:nvPr>
        </p:nvSpPr>
        <p:spPr>
          <a:xfrm>
            <a:off x="4708242" y="1516285"/>
            <a:ext cx="2775518" cy="946158"/>
          </a:xfrm>
          <a:prstGeom prst="rect">
            <a:avLst/>
          </a:prstGeom>
        </p:spPr>
        <p:txBody>
          <a:bodyPr lIns="0" tIns="0" rIns="0" bIns="0"/>
          <a:lstStyle>
            <a:lvl1pPr>
              <a:lnSpc>
                <a:spcPct val="100000"/>
              </a:lnSpc>
              <a:buNone/>
              <a:defRPr sz="1600">
                <a:solidFill>
                  <a:schemeClr val="bg2"/>
                </a:solidFill>
                <a:latin typeface="Montserrat" pitchFamily="2" charset="77"/>
              </a:defRPr>
            </a:lvl1pPr>
            <a:lvl2pPr>
              <a:defRPr sz="1400">
                <a:solidFill>
                  <a:schemeClr val="bg2"/>
                </a:solidFill>
                <a:latin typeface="Montserrat" pitchFamily="2" charset="77"/>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Subtitle</a:t>
            </a:r>
          </a:p>
        </p:txBody>
      </p:sp>
      <p:sp>
        <p:nvSpPr>
          <p:cNvPr id="8" name="Text Placeholder 36">
            <a:extLst>
              <a:ext uri="{FF2B5EF4-FFF2-40B4-BE49-F238E27FC236}">
                <a16:creationId xmlns:a16="http://schemas.microsoft.com/office/drawing/2014/main" id="{BE4683F1-C328-C027-5765-A26C4635B737}"/>
              </a:ext>
            </a:extLst>
          </p:cNvPr>
          <p:cNvSpPr>
            <a:spLocks noGrp="1"/>
          </p:cNvSpPr>
          <p:nvPr>
            <p:ph type="body" sz="quarter" idx="21" hasCustomPrompt="1"/>
          </p:nvPr>
        </p:nvSpPr>
        <p:spPr>
          <a:xfrm>
            <a:off x="8369014" y="1516285"/>
            <a:ext cx="2775518" cy="946158"/>
          </a:xfrm>
          <a:prstGeom prst="rect">
            <a:avLst/>
          </a:prstGeom>
        </p:spPr>
        <p:txBody>
          <a:bodyPr lIns="0" tIns="0" rIns="0" bIns="0"/>
          <a:lstStyle>
            <a:lvl1pPr>
              <a:lnSpc>
                <a:spcPct val="100000"/>
              </a:lnSpc>
              <a:buNone/>
              <a:defRPr sz="1600">
                <a:solidFill>
                  <a:schemeClr val="bg2"/>
                </a:solidFill>
                <a:latin typeface="Montserrat" pitchFamily="2" charset="77"/>
              </a:defRPr>
            </a:lvl1pPr>
            <a:lvl2pPr>
              <a:defRPr sz="1400">
                <a:solidFill>
                  <a:schemeClr val="bg2"/>
                </a:solidFill>
                <a:latin typeface="Montserrat" pitchFamily="2" charset="77"/>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Subtitle</a:t>
            </a:r>
          </a:p>
        </p:txBody>
      </p:sp>
      <p:sp>
        <p:nvSpPr>
          <p:cNvPr id="4" name="Title 1">
            <a:extLst>
              <a:ext uri="{FF2B5EF4-FFF2-40B4-BE49-F238E27FC236}">
                <a16:creationId xmlns:a16="http://schemas.microsoft.com/office/drawing/2014/main" id="{B1997921-AD45-D34E-6D7E-1DD873402347}"/>
              </a:ext>
            </a:extLst>
          </p:cNvPr>
          <p:cNvSpPr>
            <a:spLocks noGrp="1"/>
          </p:cNvSpPr>
          <p:nvPr>
            <p:ph type="title" hasCustomPrompt="1"/>
          </p:nvPr>
        </p:nvSpPr>
        <p:spPr>
          <a:xfrm>
            <a:off x="771950" y="685690"/>
            <a:ext cx="9022399" cy="590301"/>
          </a:xfrm>
        </p:spPr>
        <p:txBody>
          <a:bodyPr/>
          <a:lstStyle>
            <a:lvl1pPr>
              <a:lnSpc>
                <a:spcPct val="100000"/>
              </a:lnSpc>
              <a:defRPr sz="3200">
                <a:solidFill>
                  <a:schemeClr val="bg2"/>
                </a:solidFill>
                <a:latin typeface="Montserrat" pitchFamily="2" charset="77"/>
              </a:defRPr>
            </a:lvl1pPr>
          </a:lstStyle>
          <a:p>
            <a:r>
              <a:rPr lang="en-US"/>
              <a:t>Insert Title Here</a:t>
            </a:r>
          </a:p>
        </p:txBody>
      </p:sp>
    </p:spTree>
    <p:extLst>
      <p:ext uri="{BB962C8B-B14F-4D97-AF65-F5344CB8AC3E}">
        <p14:creationId xmlns:p14="http://schemas.microsoft.com/office/powerpoint/2010/main" val="22278337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 Columns Blank">
    <p:spTree>
      <p:nvGrpSpPr>
        <p:cNvPr id="1" name=""/>
        <p:cNvGrpSpPr/>
        <p:nvPr/>
      </p:nvGrpSpPr>
      <p:grpSpPr>
        <a:xfrm>
          <a:off x="0" y="0"/>
          <a:ext cx="0" cy="0"/>
          <a:chOff x="0" y="0"/>
          <a:chExt cx="0" cy="0"/>
        </a:xfrm>
      </p:grpSpPr>
      <p:sp>
        <p:nvSpPr>
          <p:cNvPr id="9" name="Rounded Rectangle 8">
            <a:extLst>
              <a:ext uri="{FF2B5EF4-FFF2-40B4-BE49-F238E27FC236}">
                <a16:creationId xmlns:a16="http://schemas.microsoft.com/office/drawing/2014/main" id="{54C4BD1C-718C-BDA2-3499-0DC0AB14C8AD}"/>
              </a:ext>
            </a:extLst>
          </p:cNvPr>
          <p:cNvSpPr/>
          <p:nvPr userDrawn="1"/>
        </p:nvSpPr>
        <p:spPr>
          <a:xfrm>
            <a:off x="771952" y="1275992"/>
            <a:ext cx="2491056" cy="5336836"/>
          </a:xfrm>
          <a:prstGeom prst="roundRect">
            <a:avLst>
              <a:gd name="adj" fmla="val 6682"/>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Text Placeholder 36">
            <a:extLst>
              <a:ext uri="{FF2B5EF4-FFF2-40B4-BE49-F238E27FC236}">
                <a16:creationId xmlns:a16="http://schemas.microsoft.com/office/drawing/2014/main" id="{4FAB72F6-FF50-63A5-13EF-DFD401A261C5}"/>
              </a:ext>
            </a:extLst>
          </p:cNvPr>
          <p:cNvSpPr>
            <a:spLocks noGrp="1"/>
          </p:cNvSpPr>
          <p:nvPr>
            <p:ph type="body" sz="quarter" idx="10" hasCustomPrompt="1"/>
          </p:nvPr>
        </p:nvSpPr>
        <p:spPr>
          <a:xfrm>
            <a:off x="1005415" y="2596055"/>
            <a:ext cx="2050893" cy="3793728"/>
          </a:xfrm>
          <a:prstGeom prst="rect">
            <a:avLst/>
          </a:prstGeom>
        </p:spPr>
        <p:txBody>
          <a:bodyPr/>
          <a:lstStyle>
            <a:lvl1pPr marL="182563" indent="-182563">
              <a:lnSpc>
                <a:spcPct val="100000"/>
              </a:lnSpc>
              <a:buNone/>
              <a:tabLst/>
              <a:defRPr sz="1600">
                <a:solidFill>
                  <a:schemeClr val="bg2"/>
                </a:solidFill>
                <a:latin typeface="Montserrat" pitchFamily="2" charset="77"/>
              </a:defRPr>
            </a:lvl1pPr>
            <a:lvl2pPr>
              <a:defRPr sz="1400">
                <a:solidFill>
                  <a:schemeClr val="bg2"/>
                </a:solidFill>
                <a:latin typeface="Montserrat" pitchFamily="2" charset="77"/>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Insert text here</a:t>
            </a:r>
          </a:p>
        </p:txBody>
      </p:sp>
      <p:sp>
        <p:nvSpPr>
          <p:cNvPr id="59" name="Rounded Rectangle 58">
            <a:extLst>
              <a:ext uri="{FF2B5EF4-FFF2-40B4-BE49-F238E27FC236}">
                <a16:creationId xmlns:a16="http://schemas.microsoft.com/office/drawing/2014/main" id="{17237D93-F8B2-9FCC-83B8-BD1B7C471E81}"/>
              </a:ext>
            </a:extLst>
          </p:cNvPr>
          <p:cNvSpPr/>
          <p:nvPr userDrawn="1"/>
        </p:nvSpPr>
        <p:spPr>
          <a:xfrm>
            <a:off x="8839581" y="1275992"/>
            <a:ext cx="2491056" cy="5336836"/>
          </a:xfrm>
          <a:prstGeom prst="roundRect">
            <a:avLst>
              <a:gd name="adj" fmla="val 6682"/>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2" name="Text Placeholder 36">
            <a:extLst>
              <a:ext uri="{FF2B5EF4-FFF2-40B4-BE49-F238E27FC236}">
                <a16:creationId xmlns:a16="http://schemas.microsoft.com/office/drawing/2014/main" id="{14A5AE5E-561F-C2F2-BA92-70B0F8BCE3A8}"/>
              </a:ext>
            </a:extLst>
          </p:cNvPr>
          <p:cNvSpPr>
            <a:spLocks noGrp="1"/>
          </p:cNvSpPr>
          <p:nvPr>
            <p:ph type="body" sz="quarter" idx="16" hasCustomPrompt="1"/>
          </p:nvPr>
        </p:nvSpPr>
        <p:spPr>
          <a:xfrm>
            <a:off x="9073044" y="2596055"/>
            <a:ext cx="2050893" cy="3793728"/>
          </a:xfrm>
          <a:prstGeom prst="rect">
            <a:avLst/>
          </a:prstGeom>
        </p:spPr>
        <p:txBody>
          <a:bodyPr/>
          <a:lstStyle>
            <a:lvl1pPr marL="182563" indent="-182563">
              <a:lnSpc>
                <a:spcPct val="100000"/>
              </a:lnSpc>
              <a:buNone/>
              <a:tabLst/>
              <a:defRPr sz="1600">
                <a:solidFill>
                  <a:schemeClr val="bg2"/>
                </a:solidFill>
                <a:latin typeface="Montserrat" pitchFamily="2" charset="77"/>
              </a:defRPr>
            </a:lvl1pPr>
            <a:lvl2pPr>
              <a:defRPr sz="1400">
                <a:solidFill>
                  <a:schemeClr val="bg2"/>
                </a:solidFill>
                <a:latin typeface="Montserrat" pitchFamily="2" charset="77"/>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Insert text here</a:t>
            </a:r>
          </a:p>
        </p:txBody>
      </p:sp>
      <p:sp>
        <p:nvSpPr>
          <p:cNvPr id="63" name="Rounded Rectangle 62">
            <a:extLst>
              <a:ext uri="{FF2B5EF4-FFF2-40B4-BE49-F238E27FC236}">
                <a16:creationId xmlns:a16="http://schemas.microsoft.com/office/drawing/2014/main" id="{14C96722-85AD-ABE1-171C-BBB99CBA7103}"/>
              </a:ext>
            </a:extLst>
          </p:cNvPr>
          <p:cNvSpPr/>
          <p:nvPr userDrawn="1"/>
        </p:nvSpPr>
        <p:spPr>
          <a:xfrm>
            <a:off x="3464569" y="1275992"/>
            <a:ext cx="2491056" cy="5336836"/>
          </a:xfrm>
          <a:prstGeom prst="roundRect">
            <a:avLst>
              <a:gd name="adj" fmla="val 6682"/>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6" name="Text Placeholder 36">
            <a:extLst>
              <a:ext uri="{FF2B5EF4-FFF2-40B4-BE49-F238E27FC236}">
                <a16:creationId xmlns:a16="http://schemas.microsoft.com/office/drawing/2014/main" id="{76DB474B-645B-7028-0F74-CD757028EF85}"/>
              </a:ext>
            </a:extLst>
          </p:cNvPr>
          <p:cNvSpPr>
            <a:spLocks noGrp="1"/>
          </p:cNvSpPr>
          <p:nvPr>
            <p:ph type="body" sz="quarter" idx="18" hasCustomPrompt="1"/>
          </p:nvPr>
        </p:nvSpPr>
        <p:spPr>
          <a:xfrm>
            <a:off x="3698032" y="2596055"/>
            <a:ext cx="2050893" cy="3793728"/>
          </a:xfrm>
          <a:prstGeom prst="rect">
            <a:avLst/>
          </a:prstGeom>
        </p:spPr>
        <p:txBody>
          <a:bodyPr/>
          <a:lstStyle>
            <a:lvl1pPr marL="182563" indent="-182563">
              <a:lnSpc>
                <a:spcPct val="100000"/>
              </a:lnSpc>
              <a:buNone/>
              <a:tabLst/>
              <a:defRPr sz="1600">
                <a:solidFill>
                  <a:schemeClr val="bg2"/>
                </a:solidFill>
                <a:latin typeface="Montserrat" pitchFamily="2" charset="77"/>
              </a:defRPr>
            </a:lvl1pPr>
            <a:lvl2pPr>
              <a:defRPr sz="1400">
                <a:solidFill>
                  <a:schemeClr val="bg2"/>
                </a:solidFill>
                <a:latin typeface="Montserrat" pitchFamily="2" charset="77"/>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Insert text here</a:t>
            </a:r>
          </a:p>
        </p:txBody>
      </p:sp>
      <p:sp>
        <p:nvSpPr>
          <p:cNvPr id="67" name="Rounded Rectangle 66">
            <a:extLst>
              <a:ext uri="{FF2B5EF4-FFF2-40B4-BE49-F238E27FC236}">
                <a16:creationId xmlns:a16="http://schemas.microsoft.com/office/drawing/2014/main" id="{C19F8BB3-D9C6-8836-E01C-F54211F38855}"/>
              </a:ext>
            </a:extLst>
          </p:cNvPr>
          <p:cNvSpPr/>
          <p:nvPr userDrawn="1"/>
        </p:nvSpPr>
        <p:spPr>
          <a:xfrm>
            <a:off x="6152075" y="1275992"/>
            <a:ext cx="2491056" cy="5336836"/>
          </a:xfrm>
          <a:prstGeom prst="roundRect">
            <a:avLst>
              <a:gd name="adj" fmla="val 6682"/>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0" name="Text Placeholder 36">
            <a:extLst>
              <a:ext uri="{FF2B5EF4-FFF2-40B4-BE49-F238E27FC236}">
                <a16:creationId xmlns:a16="http://schemas.microsoft.com/office/drawing/2014/main" id="{E76CBEC6-75DC-38CE-7C1D-C62D493BA041}"/>
              </a:ext>
            </a:extLst>
          </p:cNvPr>
          <p:cNvSpPr>
            <a:spLocks noGrp="1"/>
          </p:cNvSpPr>
          <p:nvPr>
            <p:ph type="body" sz="quarter" idx="20" hasCustomPrompt="1"/>
          </p:nvPr>
        </p:nvSpPr>
        <p:spPr>
          <a:xfrm>
            <a:off x="6385538" y="2596055"/>
            <a:ext cx="2050893" cy="3793728"/>
          </a:xfrm>
          <a:prstGeom prst="rect">
            <a:avLst/>
          </a:prstGeom>
        </p:spPr>
        <p:txBody>
          <a:bodyPr/>
          <a:lstStyle>
            <a:lvl1pPr marL="182563" indent="-171450">
              <a:lnSpc>
                <a:spcPct val="100000"/>
              </a:lnSpc>
              <a:buNone/>
              <a:tabLst/>
              <a:defRPr sz="1600">
                <a:solidFill>
                  <a:schemeClr val="bg2"/>
                </a:solidFill>
                <a:latin typeface="Montserrat" pitchFamily="2" charset="77"/>
              </a:defRPr>
            </a:lvl1pPr>
            <a:lvl2pPr>
              <a:defRPr sz="1400">
                <a:solidFill>
                  <a:schemeClr val="bg2"/>
                </a:solidFill>
                <a:latin typeface="Montserrat" pitchFamily="2" charset="77"/>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Insert text here</a:t>
            </a:r>
          </a:p>
        </p:txBody>
      </p:sp>
      <p:sp>
        <p:nvSpPr>
          <p:cNvPr id="3" name="Text Placeholder 36">
            <a:extLst>
              <a:ext uri="{FF2B5EF4-FFF2-40B4-BE49-F238E27FC236}">
                <a16:creationId xmlns:a16="http://schemas.microsoft.com/office/drawing/2014/main" id="{0F6CA7FE-C24A-E87B-447D-AE00D8F8A511}"/>
              </a:ext>
            </a:extLst>
          </p:cNvPr>
          <p:cNvSpPr>
            <a:spLocks noGrp="1"/>
          </p:cNvSpPr>
          <p:nvPr>
            <p:ph type="body" sz="quarter" idx="19" hasCustomPrompt="1"/>
          </p:nvPr>
        </p:nvSpPr>
        <p:spPr>
          <a:xfrm>
            <a:off x="992033" y="1495589"/>
            <a:ext cx="2050893" cy="969307"/>
          </a:xfrm>
          <a:prstGeom prst="rect">
            <a:avLst/>
          </a:prstGeom>
        </p:spPr>
        <p:txBody>
          <a:bodyPr lIns="0" tIns="0" rIns="0" bIns="0"/>
          <a:lstStyle>
            <a:lvl1pPr>
              <a:lnSpc>
                <a:spcPct val="100000"/>
              </a:lnSpc>
              <a:buNone/>
              <a:defRPr sz="1600">
                <a:solidFill>
                  <a:schemeClr val="bg2"/>
                </a:solidFill>
                <a:latin typeface="Montserrat" pitchFamily="2" charset="77"/>
              </a:defRPr>
            </a:lvl1pPr>
            <a:lvl2pPr>
              <a:defRPr sz="1400">
                <a:solidFill>
                  <a:schemeClr val="bg2"/>
                </a:solidFill>
                <a:latin typeface="Montserrat" pitchFamily="2" charset="77"/>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Subtitle</a:t>
            </a:r>
          </a:p>
        </p:txBody>
      </p:sp>
      <p:sp>
        <p:nvSpPr>
          <p:cNvPr id="4" name="Text Placeholder 36">
            <a:extLst>
              <a:ext uri="{FF2B5EF4-FFF2-40B4-BE49-F238E27FC236}">
                <a16:creationId xmlns:a16="http://schemas.microsoft.com/office/drawing/2014/main" id="{BEF5B7E1-007F-09E0-3D39-2106024BC876}"/>
              </a:ext>
            </a:extLst>
          </p:cNvPr>
          <p:cNvSpPr>
            <a:spLocks noGrp="1"/>
          </p:cNvSpPr>
          <p:nvPr>
            <p:ph type="body" sz="quarter" idx="21" hasCustomPrompt="1"/>
          </p:nvPr>
        </p:nvSpPr>
        <p:spPr>
          <a:xfrm>
            <a:off x="3698032" y="1493134"/>
            <a:ext cx="2050893" cy="969307"/>
          </a:xfrm>
          <a:prstGeom prst="rect">
            <a:avLst/>
          </a:prstGeom>
        </p:spPr>
        <p:txBody>
          <a:bodyPr lIns="0" tIns="0" rIns="0" bIns="0"/>
          <a:lstStyle>
            <a:lvl1pPr>
              <a:lnSpc>
                <a:spcPct val="100000"/>
              </a:lnSpc>
              <a:buNone/>
              <a:defRPr sz="1600">
                <a:solidFill>
                  <a:schemeClr val="bg2"/>
                </a:solidFill>
                <a:latin typeface="Montserrat" pitchFamily="2" charset="77"/>
              </a:defRPr>
            </a:lvl1pPr>
            <a:lvl2pPr>
              <a:defRPr sz="1400">
                <a:solidFill>
                  <a:schemeClr val="bg2"/>
                </a:solidFill>
                <a:latin typeface="Montserrat" pitchFamily="2" charset="77"/>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Subtitle</a:t>
            </a:r>
          </a:p>
        </p:txBody>
      </p:sp>
      <p:sp>
        <p:nvSpPr>
          <p:cNvPr id="5" name="Text Placeholder 36">
            <a:extLst>
              <a:ext uri="{FF2B5EF4-FFF2-40B4-BE49-F238E27FC236}">
                <a16:creationId xmlns:a16="http://schemas.microsoft.com/office/drawing/2014/main" id="{A9237069-2781-73C5-44BD-3EAA616BB5F6}"/>
              </a:ext>
            </a:extLst>
          </p:cNvPr>
          <p:cNvSpPr>
            <a:spLocks noGrp="1"/>
          </p:cNvSpPr>
          <p:nvPr>
            <p:ph type="body" sz="quarter" idx="22" hasCustomPrompt="1"/>
          </p:nvPr>
        </p:nvSpPr>
        <p:spPr>
          <a:xfrm>
            <a:off x="6385538" y="1493134"/>
            <a:ext cx="2050893" cy="969307"/>
          </a:xfrm>
          <a:prstGeom prst="rect">
            <a:avLst/>
          </a:prstGeom>
        </p:spPr>
        <p:txBody>
          <a:bodyPr lIns="0" tIns="0" rIns="0" bIns="0"/>
          <a:lstStyle>
            <a:lvl1pPr>
              <a:lnSpc>
                <a:spcPct val="100000"/>
              </a:lnSpc>
              <a:buNone/>
              <a:defRPr sz="1600">
                <a:solidFill>
                  <a:schemeClr val="bg2"/>
                </a:solidFill>
                <a:latin typeface="Montserrat" pitchFamily="2" charset="77"/>
              </a:defRPr>
            </a:lvl1pPr>
            <a:lvl2pPr>
              <a:defRPr sz="1400">
                <a:solidFill>
                  <a:schemeClr val="bg2"/>
                </a:solidFill>
                <a:latin typeface="Montserrat" pitchFamily="2" charset="77"/>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Subtitle</a:t>
            </a:r>
          </a:p>
        </p:txBody>
      </p:sp>
      <p:sp>
        <p:nvSpPr>
          <p:cNvPr id="7" name="Text Placeholder 36">
            <a:extLst>
              <a:ext uri="{FF2B5EF4-FFF2-40B4-BE49-F238E27FC236}">
                <a16:creationId xmlns:a16="http://schemas.microsoft.com/office/drawing/2014/main" id="{9DB45B6F-877C-9062-068B-637576D49D9C}"/>
              </a:ext>
            </a:extLst>
          </p:cNvPr>
          <p:cNvSpPr>
            <a:spLocks noGrp="1"/>
          </p:cNvSpPr>
          <p:nvPr>
            <p:ph type="body" sz="quarter" idx="23" hasCustomPrompt="1"/>
          </p:nvPr>
        </p:nvSpPr>
        <p:spPr>
          <a:xfrm>
            <a:off x="9059662" y="1493134"/>
            <a:ext cx="2050893" cy="969307"/>
          </a:xfrm>
          <a:prstGeom prst="rect">
            <a:avLst/>
          </a:prstGeom>
        </p:spPr>
        <p:txBody>
          <a:bodyPr lIns="0" tIns="0" rIns="0" bIns="0"/>
          <a:lstStyle>
            <a:lvl1pPr>
              <a:lnSpc>
                <a:spcPct val="100000"/>
              </a:lnSpc>
              <a:buNone/>
              <a:defRPr sz="1600">
                <a:solidFill>
                  <a:schemeClr val="bg2"/>
                </a:solidFill>
                <a:latin typeface="Montserrat" pitchFamily="2" charset="77"/>
              </a:defRPr>
            </a:lvl1pPr>
            <a:lvl2pPr>
              <a:defRPr sz="1400">
                <a:solidFill>
                  <a:schemeClr val="bg2"/>
                </a:solidFill>
                <a:latin typeface="Montserrat" pitchFamily="2" charset="77"/>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Subtitle</a:t>
            </a:r>
          </a:p>
        </p:txBody>
      </p:sp>
      <p:sp>
        <p:nvSpPr>
          <p:cNvPr id="8" name="Title 1">
            <a:extLst>
              <a:ext uri="{FF2B5EF4-FFF2-40B4-BE49-F238E27FC236}">
                <a16:creationId xmlns:a16="http://schemas.microsoft.com/office/drawing/2014/main" id="{5F25DE73-D5BC-5179-1AF0-3FD1308BE2A2}"/>
              </a:ext>
            </a:extLst>
          </p:cNvPr>
          <p:cNvSpPr>
            <a:spLocks noGrp="1"/>
          </p:cNvSpPr>
          <p:nvPr>
            <p:ph type="title" hasCustomPrompt="1"/>
          </p:nvPr>
        </p:nvSpPr>
        <p:spPr>
          <a:xfrm>
            <a:off x="771950" y="685690"/>
            <a:ext cx="9022399" cy="590301"/>
          </a:xfrm>
        </p:spPr>
        <p:txBody>
          <a:bodyPr/>
          <a:lstStyle>
            <a:lvl1pPr>
              <a:lnSpc>
                <a:spcPct val="100000"/>
              </a:lnSpc>
              <a:defRPr sz="3200">
                <a:solidFill>
                  <a:schemeClr val="bg2"/>
                </a:solidFill>
                <a:latin typeface="Montserrat" pitchFamily="2" charset="77"/>
              </a:defRPr>
            </a:lvl1pPr>
          </a:lstStyle>
          <a:p>
            <a:r>
              <a:rPr lang="en-US"/>
              <a:t>Insert Title Here</a:t>
            </a:r>
          </a:p>
        </p:txBody>
      </p:sp>
    </p:spTree>
    <p:extLst>
      <p:ext uri="{BB962C8B-B14F-4D97-AF65-F5344CB8AC3E}">
        <p14:creationId xmlns:p14="http://schemas.microsoft.com/office/powerpoint/2010/main" val="9266040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6 Boxes">
    <p:spTree>
      <p:nvGrpSpPr>
        <p:cNvPr id="1" name=""/>
        <p:cNvGrpSpPr/>
        <p:nvPr/>
      </p:nvGrpSpPr>
      <p:grpSpPr>
        <a:xfrm>
          <a:off x="0" y="0"/>
          <a:ext cx="0" cy="0"/>
          <a:chOff x="0" y="0"/>
          <a:chExt cx="0" cy="0"/>
        </a:xfrm>
      </p:grpSpPr>
      <p:sp>
        <p:nvSpPr>
          <p:cNvPr id="12" name="Rounded Rectangle 11">
            <a:extLst>
              <a:ext uri="{FF2B5EF4-FFF2-40B4-BE49-F238E27FC236}">
                <a16:creationId xmlns:a16="http://schemas.microsoft.com/office/drawing/2014/main" id="{C454B477-7212-CA86-DB6A-7AE2423C77C9}"/>
              </a:ext>
            </a:extLst>
          </p:cNvPr>
          <p:cNvSpPr/>
          <p:nvPr userDrawn="1"/>
        </p:nvSpPr>
        <p:spPr>
          <a:xfrm>
            <a:off x="771950" y="1986326"/>
            <a:ext cx="5029200" cy="1282700"/>
          </a:xfrm>
          <a:prstGeom prst="roundRect">
            <a:avLst>
              <a:gd name="adj" fmla="val 10853"/>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951AA8A0-EF3F-8B6B-4026-EBE62511FFB8}"/>
              </a:ext>
            </a:extLst>
          </p:cNvPr>
          <p:cNvSpPr/>
          <p:nvPr userDrawn="1"/>
        </p:nvSpPr>
        <p:spPr>
          <a:xfrm>
            <a:off x="959893" y="2200666"/>
            <a:ext cx="526472" cy="526472"/>
          </a:xfrm>
          <a:prstGeom prst="ellips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1"/>
              </a:solidFill>
            </a:endParaRPr>
          </a:p>
        </p:txBody>
      </p:sp>
      <p:sp>
        <p:nvSpPr>
          <p:cNvPr id="25" name="Rounded Rectangle 24">
            <a:extLst>
              <a:ext uri="{FF2B5EF4-FFF2-40B4-BE49-F238E27FC236}">
                <a16:creationId xmlns:a16="http://schemas.microsoft.com/office/drawing/2014/main" id="{5C8A4808-1067-F6E9-E86C-F77977DEE4AF}"/>
              </a:ext>
            </a:extLst>
          </p:cNvPr>
          <p:cNvSpPr/>
          <p:nvPr userDrawn="1"/>
        </p:nvSpPr>
        <p:spPr>
          <a:xfrm>
            <a:off x="6202907" y="1986326"/>
            <a:ext cx="5029200" cy="1282700"/>
          </a:xfrm>
          <a:prstGeom prst="roundRect">
            <a:avLst>
              <a:gd name="adj" fmla="val 10853"/>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Oval 25">
            <a:extLst>
              <a:ext uri="{FF2B5EF4-FFF2-40B4-BE49-F238E27FC236}">
                <a16:creationId xmlns:a16="http://schemas.microsoft.com/office/drawing/2014/main" id="{1BCFD378-3074-CA38-1AED-597B801CDE57}"/>
              </a:ext>
            </a:extLst>
          </p:cNvPr>
          <p:cNvSpPr/>
          <p:nvPr userDrawn="1"/>
        </p:nvSpPr>
        <p:spPr>
          <a:xfrm>
            <a:off x="6390850" y="2200666"/>
            <a:ext cx="526472" cy="526472"/>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1"/>
              </a:solidFill>
            </a:endParaRPr>
          </a:p>
        </p:txBody>
      </p:sp>
      <p:sp>
        <p:nvSpPr>
          <p:cNvPr id="27" name="Rounded Rectangle 26">
            <a:extLst>
              <a:ext uri="{FF2B5EF4-FFF2-40B4-BE49-F238E27FC236}">
                <a16:creationId xmlns:a16="http://schemas.microsoft.com/office/drawing/2014/main" id="{125591BB-4641-05E9-99F9-2BC42E75364B}"/>
              </a:ext>
            </a:extLst>
          </p:cNvPr>
          <p:cNvSpPr/>
          <p:nvPr userDrawn="1"/>
        </p:nvSpPr>
        <p:spPr>
          <a:xfrm>
            <a:off x="771950" y="3599350"/>
            <a:ext cx="5029200" cy="1282700"/>
          </a:xfrm>
          <a:prstGeom prst="roundRect">
            <a:avLst>
              <a:gd name="adj" fmla="val 10853"/>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Oval 27">
            <a:extLst>
              <a:ext uri="{FF2B5EF4-FFF2-40B4-BE49-F238E27FC236}">
                <a16:creationId xmlns:a16="http://schemas.microsoft.com/office/drawing/2014/main" id="{A3BA8C91-002C-1BFB-1D06-1449266F190E}"/>
              </a:ext>
            </a:extLst>
          </p:cNvPr>
          <p:cNvSpPr/>
          <p:nvPr userDrawn="1"/>
        </p:nvSpPr>
        <p:spPr>
          <a:xfrm>
            <a:off x="959893" y="3813690"/>
            <a:ext cx="526472" cy="526472"/>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1"/>
              </a:solidFill>
            </a:endParaRPr>
          </a:p>
        </p:txBody>
      </p:sp>
      <p:sp>
        <p:nvSpPr>
          <p:cNvPr id="29" name="Rounded Rectangle 28">
            <a:extLst>
              <a:ext uri="{FF2B5EF4-FFF2-40B4-BE49-F238E27FC236}">
                <a16:creationId xmlns:a16="http://schemas.microsoft.com/office/drawing/2014/main" id="{A4D70943-5026-6184-8647-0EF98407AE3A}"/>
              </a:ext>
            </a:extLst>
          </p:cNvPr>
          <p:cNvSpPr/>
          <p:nvPr userDrawn="1"/>
        </p:nvSpPr>
        <p:spPr>
          <a:xfrm>
            <a:off x="6202907" y="3599350"/>
            <a:ext cx="5029200" cy="1282700"/>
          </a:xfrm>
          <a:prstGeom prst="roundRect">
            <a:avLst>
              <a:gd name="adj" fmla="val 10853"/>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Oval 29">
            <a:extLst>
              <a:ext uri="{FF2B5EF4-FFF2-40B4-BE49-F238E27FC236}">
                <a16:creationId xmlns:a16="http://schemas.microsoft.com/office/drawing/2014/main" id="{0D449511-2347-2BD4-64A0-B537C54F3FD6}"/>
              </a:ext>
            </a:extLst>
          </p:cNvPr>
          <p:cNvSpPr/>
          <p:nvPr userDrawn="1"/>
        </p:nvSpPr>
        <p:spPr>
          <a:xfrm>
            <a:off x="6390850" y="3813690"/>
            <a:ext cx="526472" cy="526472"/>
          </a:xfrm>
          <a:prstGeom prst="ellips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1"/>
              </a:solidFill>
            </a:endParaRPr>
          </a:p>
        </p:txBody>
      </p:sp>
      <p:sp>
        <p:nvSpPr>
          <p:cNvPr id="31" name="Rounded Rectangle 30">
            <a:extLst>
              <a:ext uri="{FF2B5EF4-FFF2-40B4-BE49-F238E27FC236}">
                <a16:creationId xmlns:a16="http://schemas.microsoft.com/office/drawing/2014/main" id="{BF34B634-E9F1-99ED-8451-743CE477C7C7}"/>
              </a:ext>
            </a:extLst>
          </p:cNvPr>
          <p:cNvSpPr/>
          <p:nvPr userDrawn="1"/>
        </p:nvSpPr>
        <p:spPr>
          <a:xfrm>
            <a:off x="771950" y="5212374"/>
            <a:ext cx="5029200" cy="1282700"/>
          </a:xfrm>
          <a:prstGeom prst="roundRect">
            <a:avLst>
              <a:gd name="adj" fmla="val 10853"/>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Oval 31">
            <a:extLst>
              <a:ext uri="{FF2B5EF4-FFF2-40B4-BE49-F238E27FC236}">
                <a16:creationId xmlns:a16="http://schemas.microsoft.com/office/drawing/2014/main" id="{93A6AFED-4DE4-EE38-C058-FCCDA6324E99}"/>
              </a:ext>
            </a:extLst>
          </p:cNvPr>
          <p:cNvSpPr/>
          <p:nvPr userDrawn="1"/>
        </p:nvSpPr>
        <p:spPr>
          <a:xfrm>
            <a:off x="959893" y="5426714"/>
            <a:ext cx="526472" cy="526472"/>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1"/>
              </a:solidFill>
            </a:endParaRPr>
          </a:p>
        </p:txBody>
      </p:sp>
      <p:sp>
        <p:nvSpPr>
          <p:cNvPr id="33" name="Rounded Rectangle 32">
            <a:extLst>
              <a:ext uri="{FF2B5EF4-FFF2-40B4-BE49-F238E27FC236}">
                <a16:creationId xmlns:a16="http://schemas.microsoft.com/office/drawing/2014/main" id="{0513F584-4044-6184-4222-2A1FF832AF64}"/>
              </a:ext>
            </a:extLst>
          </p:cNvPr>
          <p:cNvSpPr/>
          <p:nvPr userDrawn="1"/>
        </p:nvSpPr>
        <p:spPr>
          <a:xfrm>
            <a:off x="6202907" y="5212374"/>
            <a:ext cx="5029200" cy="1282700"/>
          </a:xfrm>
          <a:prstGeom prst="roundRect">
            <a:avLst>
              <a:gd name="adj" fmla="val 10853"/>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Oval 33">
            <a:extLst>
              <a:ext uri="{FF2B5EF4-FFF2-40B4-BE49-F238E27FC236}">
                <a16:creationId xmlns:a16="http://schemas.microsoft.com/office/drawing/2014/main" id="{66D34DD3-241E-B479-0017-09C46D32E038}"/>
              </a:ext>
            </a:extLst>
          </p:cNvPr>
          <p:cNvSpPr/>
          <p:nvPr userDrawn="1"/>
        </p:nvSpPr>
        <p:spPr>
          <a:xfrm>
            <a:off x="6390850" y="5426714"/>
            <a:ext cx="526472" cy="526472"/>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1"/>
              </a:solidFill>
            </a:endParaRPr>
          </a:p>
        </p:txBody>
      </p:sp>
      <p:sp>
        <p:nvSpPr>
          <p:cNvPr id="37" name="Text Placeholder 36">
            <a:extLst>
              <a:ext uri="{FF2B5EF4-FFF2-40B4-BE49-F238E27FC236}">
                <a16:creationId xmlns:a16="http://schemas.microsoft.com/office/drawing/2014/main" id="{09EE00C2-BD5D-A900-0DE9-80D774DF1E2A}"/>
              </a:ext>
            </a:extLst>
          </p:cNvPr>
          <p:cNvSpPr>
            <a:spLocks noGrp="1"/>
          </p:cNvSpPr>
          <p:nvPr>
            <p:ph type="body" sz="quarter" idx="10" hasCustomPrompt="1"/>
          </p:nvPr>
        </p:nvSpPr>
        <p:spPr>
          <a:xfrm>
            <a:off x="1753839" y="2217688"/>
            <a:ext cx="3779837" cy="898525"/>
          </a:xfrm>
          <a:prstGeom prst="rect">
            <a:avLst/>
          </a:prstGeom>
        </p:spPr>
        <p:txBody>
          <a:bodyPr lIns="0" tIns="0" rIns="0" bIns="0"/>
          <a:lstStyle>
            <a:lvl1pPr marL="182563" indent="-182563">
              <a:lnSpc>
                <a:spcPct val="100000"/>
              </a:lnSpc>
              <a:buNone/>
              <a:tabLst/>
              <a:defRPr sz="1600">
                <a:solidFill>
                  <a:schemeClr val="bg2"/>
                </a:solidFill>
                <a:latin typeface="Montserrat" pitchFamily="2" charset="77"/>
              </a:defRPr>
            </a:lvl1pPr>
            <a:lvl2pPr marL="182563" indent="-182563">
              <a:lnSpc>
                <a:spcPct val="100000"/>
              </a:lnSpc>
              <a:tabLst/>
              <a:defRPr sz="1400">
                <a:solidFill>
                  <a:schemeClr val="bg2"/>
                </a:solidFill>
                <a:latin typeface="Montserrat" pitchFamily="2" charset="77"/>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Insert text here</a:t>
            </a:r>
          </a:p>
          <a:p>
            <a:pPr lvl="1"/>
            <a:r>
              <a:rPr lang="en-US"/>
              <a:t>Insert text here</a:t>
            </a:r>
          </a:p>
        </p:txBody>
      </p:sp>
      <p:sp>
        <p:nvSpPr>
          <p:cNvPr id="38" name="Text Placeholder 36">
            <a:extLst>
              <a:ext uri="{FF2B5EF4-FFF2-40B4-BE49-F238E27FC236}">
                <a16:creationId xmlns:a16="http://schemas.microsoft.com/office/drawing/2014/main" id="{D43E9C16-8CA9-CD87-3472-9E591E4B4DD7}"/>
              </a:ext>
            </a:extLst>
          </p:cNvPr>
          <p:cNvSpPr>
            <a:spLocks noGrp="1"/>
          </p:cNvSpPr>
          <p:nvPr>
            <p:ph type="body" sz="quarter" idx="11" hasCustomPrompt="1"/>
          </p:nvPr>
        </p:nvSpPr>
        <p:spPr>
          <a:xfrm>
            <a:off x="7184796" y="2230694"/>
            <a:ext cx="3779837" cy="898525"/>
          </a:xfrm>
          <a:prstGeom prst="rect">
            <a:avLst/>
          </a:prstGeom>
        </p:spPr>
        <p:txBody>
          <a:bodyPr lIns="0" tIns="0" rIns="0" bIns="0"/>
          <a:lstStyle>
            <a:lvl1pPr marL="182563" indent="-182563">
              <a:lnSpc>
                <a:spcPct val="100000"/>
              </a:lnSpc>
              <a:buNone/>
              <a:tabLst/>
              <a:defRPr sz="1600">
                <a:solidFill>
                  <a:schemeClr val="bg2"/>
                </a:solidFill>
                <a:latin typeface="Montserrat" pitchFamily="2" charset="77"/>
              </a:defRPr>
            </a:lvl1pPr>
            <a:lvl2pPr marL="182563" indent="-182563">
              <a:lnSpc>
                <a:spcPct val="100000"/>
              </a:lnSpc>
              <a:tabLst/>
              <a:defRPr sz="1400">
                <a:solidFill>
                  <a:schemeClr val="bg2"/>
                </a:solidFill>
                <a:latin typeface="Montserrat" pitchFamily="2" charset="77"/>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Insert text here</a:t>
            </a:r>
          </a:p>
          <a:p>
            <a:pPr lvl="1"/>
            <a:r>
              <a:rPr lang="en-US"/>
              <a:t>Insert text here</a:t>
            </a:r>
          </a:p>
        </p:txBody>
      </p:sp>
      <p:sp>
        <p:nvSpPr>
          <p:cNvPr id="39" name="Text Placeholder 36">
            <a:extLst>
              <a:ext uri="{FF2B5EF4-FFF2-40B4-BE49-F238E27FC236}">
                <a16:creationId xmlns:a16="http://schemas.microsoft.com/office/drawing/2014/main" id="{61106070-AC6E-2B93-0484-F8ABA3E8A5C4}"/>
              </a:ext>
            </a:extLst>
          </p:cNvPr>
          <p:cNvSpPr>
            <a:spLocks noGrp="1"/>
          </p:cNvSpPr>
          <p:nvPr>
            <p:ph type="body" sz="quarter" idx="12" hasCustomPrompt="1"/>
          </p:nvPr>
        </p:nvSpPr>
        <p:spPr>
          <a:xfrm>
            <a:off x="1753839" y="3824210"/>
            <a:ext cx="3779837" cy="898525"/>
          </a:xfrm>
          <a:prstGeom prst="rect">
            <a:avLst/>
          </a:prstGeom>
        </p:spPr>
        <p:txBody>
          <a:bodyPr lIns="0" tIns="0" rIns="0" bIns="0"/>
          <a:lstStyle>
            <a:lvl1pPr marL="182563" indent="-182563">
              <a:lnSpc>
                <a:spcPct val="100000"/>
              </a:lnSpc>
              <a:buNone/>
              <a:tabLst/>
              <a:defRPr sz="1600">
                <a:solidFill>
                  <a:schemeClr val="bg2"/>
                </a:solidFill>
                <a:latin typeface="Montserrat" pitchFamily="2" charset="77"/>
              </a:defRPr>
            </a:lvl1pPr>
            <a:lvl2pPr marL="182563" indent="-182563">
              <a:lnSpc>
                <a:spcPct val="100000"/>
              </a:lnSpc>
              <a:tabLst/>
              <a:defRPr sz="1400">
                <a:solidFill>
                  <a:schemeClr val="bg2"/>
                </a:solidFill>
                <a:latin typeface="Montserrat" pitchFamily="2" charset="77"/>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Insert text here</a:t>
            </a:r>
          </a:p>
          <a:p>
            <a:pPr lvl="1"/>
            <a:r>
              <a:rPr lang="en-US"/>
              <a:t>Insert text here</a:t>
            </a:r>
          </a:p>
        </p:txBody>
      </p:sp>
      <p:sp>
        <p:nvSpPr>
          <p:cNvPr id="40" name="Text Placeholder 36">
            <a:extLst>
              <a:ext uri="{FF2B5EF4-FFF2-40B4-BE49-F238E27FC236}">
                <a16:creationId xmlns:a16="http://schemas.microsoft.com/office/drawing/2014/main" id="{4A19202E-7EA3-6F69-BF26-AF424629FABB}"/>
              </a:ext>
            </a:extLst>
          </p:cNvPr>
          <p:cNvSpPr>
            <a:spLocks noGrp="1"/>
          </p:cNvSpPr>
          <p:nvPr>
            <p:ph type="body" sz="quarter" idx="13" hasCustomPrompt="1"/>
          </p:nvPr>
        </p:nvSpPr>
        <p:spPr>
          <a:xfrm>
            <a:off x="7184796" y="3837216"/>
            <a:ext cx="3779837" cy="898525"/>
          </a:xfrm>
          <a:prstGeom prst="rect">
            <a:avLst/>
          </a:prstGeom>
        </p:spPr>
        <p:txBody>
          <a:bodyPr lIns="0" tIns="0" rIns="0" bIns="0"/>
          <a:lstStyle>
            <a:lvl1pPr marL="182563" indent="-171450">
              <a:lnSpc>
                <a:spcPct val="100000"/>
              </a:lnSpc>
              <a:buNone/>
              <a:tabLst/>
              <a:defRPr sz="1600">
                <a:solidFill>
                  <a:schemeClr val="bg2"/>
                </a:solidFill>
                <a:latin typeface="Montserrat" pitchFamily="2" charset="77"/>
              </a:defRPr>
            </a:lvl1pPr>
            <a:lvl2pPr marL="182563" indent="-171450">
              <a:lnSpc>
                <a:spcPct val="100000"/>
              </a:lnSpc>
              <a:tabLst/>
              <a:defRPr sz="1400">
                <a:solidFill>
                  <a:schemeClr val="bg2"/>
                </a:solidFill>
                <a:latin typeface="Montserrat" pitchFamily="2" charset="77"/>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Insert text here</a:t>
            </a:r>
          </a:p>
          <a:p>
            <a:pPr lvl="1"/>
            <a:r>
              <a:rPr lang="en-US"/>
              <a:t>Insert text here</a:t>
            </a:r>
          </a:p>
        </p:txBody>
      </p:sp>
      <p:sp>
        <p:nvSpPr>
          <p:cNvPr id="41" name="Text Placeholder 36">
            <a:extLst>
              <a:ext uri="{FF2B5EF4-FFF2-40B4-BE49-F238E27FC236}">
                <a16:creationId xmlns:a16="http://schemas.microsoft.com/office/drawing/2014/main" id="{021AE5B7-E355-ADBF-5ED6-CE1C6828DD45}"/>
              </a:ext>
            </a:extLst>
          </p:cNvPr>
          <p:cNvSpPr>
            <a:spLocks noGrp="1"/>
          </p:cNvSpPr>
          <p:nvPr>
            <p:ph type="body" sz="quarter" idx="14" hasCustomPrompt="1"/>
          </p:nvPr>
        </p:nvSpPr>
        <p:spPr>
          <a:xfrm>
            <a:off x="1753839" y="5426714"/>
            <a:ext cx="3779837" cy="898525"/>
          </a:xfrm>
          <a:prstGeom prst="rect">
            <a:avLst/>
          </a:prstGeom>
        </p:spPr>
        <p:txBody>
          <a:bodyPr lIns="0" tIns="0" rIns="0" bIns="0"/>
          <a:lstStyle>
            <a:lvl1pPr marL="182563" indent="-182563">
              <a:lnSpc>
                <a:spcPct val="100000"/>
              </a:lnSpc>
              <a:buNone/>
              <a:tabLst/>
              <a:defRPr sz="1600">
                <a:solidFill>
                  <a:schemeClr val="bg2"/>
                </a:solidFill>
                <a:latin typeface="Montserrat" pitchFamily="2" charset="77"/>
              </a:defRPr>
            </a:lvl1pPr>
            <a:lvl2pPr marL="182563" indent="-182563">
              <a:lnSpc>
                <a:spcPct val="100000"/>
              </a:lnSpc>
              <a:tabLst/>
              <a:defRPr sz="1400">
                <a:solidFill>
                  <a:schemeClr val="bg2"/>
                </a:solidFill>
                <a:latin typeface="Montserrat" pitchFamily="2" charset="77"/>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Insert text here</a:t>
            </a:r>
          </a:p>
          <a:p>
            <a:pPr lvl="1"/>
            <a:r>
              <a:rPr lang="en-US"/>
              <a:t>Insert text here</a:t>
            </a:r>
          </a:p>
        </p:txBody>
      </p:sp>
      <p:sp>
        <p:nvSpPr>
          <p:cNvPr id="42" name="Text Placeholder 36">
            <a:extLst>
              <a:ext uri="{FF2B5EF4-FFF2-40B4-BE49-F238E27FC236}">
                <a16:creationId xmlns:a16="http://schemas.microsoft.com/office/drawing/2014/main" id="{B8142410-1D30-F867-8BB8-EAAF9D22E912}"/>
              </a:ext>
            </a:extLst>
          </p:cNvPr>
          <p:cNvSpPr>
            <a:spLocks noGrp="1"/>
          </p:cNvSpPr>
          <p:nvPr>
            <p:ph type="body" sz="quarter" idx="15" hasCustomPrompt="1"/>
          </p:nvPr>
        </p:nvSpPr>
        <p:spPr>
          <a:xfrm>
            <a:off x="7184796" y="5439720"/>
            <a:ext cx="3779837" cy="898525"/>
          </a:xfrm>
          <a:prstGeom prst="rect">
            <a:avLst/>
          </a:prstGeom>
        </p:spPr>
        <p:txBody>
          <a:bodyPr lIns="0" tIns="0" rIns="0" bIns="0"/>
          <a:lstStyle>
            <a:lvl1pPr marL="182563" indent="-182563">
              <a:lnSpc>
                <a:spcPct val="100000"/>
              </a:lnSpc>
              <a:buNone/>
              <a:tabLst/>
              <a:defRPr sz="1600">
                <a:solidFill>
                  <a:schemeClr val="bg2"/>
                </a:solidFill>
                <a:latin typeface="Montserrat" pitchFamily="2" charset="77"/>
              </a:defRPr>
            </a:lvl1pPr>
            <a:lvl2pPr marL="182563" indent="-182563">
              <a:lnSpc>
                <a:spcPct val="100000"/>
              </a:lnSpc>
              <a:tabLst/>
              <a:defRPr sz="1400">
                <a:solidFill>
                  <a:schemeClr val="bg2"/>
                </a:solidFill>
                <a:latin typeface="Montserrat" pitchFamily="2" charset="77"/>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Insert text here</a:t>
            </a:r>
          </a:p>
          <a:p>
            <a:pPr lvl="1"/>
            <a:r>
              <a:rPr lang="en-US"/>
              <a:t>Insert text here</a:t>
            </a:r>
          </a:p>
        </p:txBody>
      </p:sp>
      <p:sp>
        <p:nvSpPr>
          <p:cNvPr id="3" name="Title 1">
            <a:extLst>
              <a:ext uri="{FF2B5EF4-FFF2-40B4-BE49-F238E27FC236}">
                <a16:creationId xmlns:a16="http://schemas.microsoft.com/office/drawing/2014/main" id="{E26C2CEB-A8CA-AF99-F129-0F4D65C3E864}"/>
              </a:ext>
            </a:extLst>
          </p:cNvPr>
          <p:cNvSpPr>
            <a:spLocks noGrp="1"/>
          </p:cNvSpPr>
          <p:nvPr>
            <p:ph type="title" hasCustomPrompt="1"/>
          </p:nvPr>
        </p:nvSpPr>
        <p:spPr>
          <a:xfrm>
            <a:off x="771950" y="685690"/>
            <a:ext cx="9022399" cy="590301"/>
          </a:xfrm>
        </p:spPr>
        <p:txBody>
          <a:bodyPr/>
          <a:lstStyle>
            <a:lvl1pPr>
              <a:lnSpc>
                <a:spcPct val="100000"/>
              </a:lnSpc>
              <a:defRPr sz="3200">
                <a:solidFill>
                  <a:schemeClr val="bg2"/>
                </a:solidFill>
                <a:latin typeface="Montserrat" pitchFamily="2" charset="77"/>
              </a:defRPr>
            </a:lvl1pPr>
          </a:lstStyle>
          <a:p>
            <a:r>
              <a:rPr lang="en-US"/>
              <a:t>Insert Title Here</a:t>
            </a:r>
          </a:p>
        </p:txBody>
      </p:sp>
    </p:spTree>
    <p:extLst>
      <p:ext uri="{BB962C8B-B14F-4D97-AF65-F5344CB8AC3E}">
        <p14:creationId xmlns:p14="http://schemas.microsoft.com/office/powerpoint/2010/main" val="22267539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 Boxes">
    <p:spTree>
      <p:nvGrpSpPr>
        <p:cNvPr id="1" name=""/>
        <p:cNvGrpSpPr/>
        <p:nvPr/>
      </p:nvGrpSpPr>
      <p:grpSpPr>
        <a:xfrm>
          <a:off x="0" y="0"/>
          <a:ext cx="0" cy="0"/>
          <a:chOff x="0" y="0"/>
          <a:chExt cx="0" cy="0"/>
        </a:xfrm>
      </p:grpSpPr>
      <p:sp>
        <p:nvSpPr>
          <p:cNvPr id="12" name="Rounded Rectangle 11">
            <a:extLst>
              <a:ext uri="{FF2B5EF4-FFF2-40B4-BE49-F238E27FC236}">
                <a16:creationId xmlns:a16="http://schemas.microsoft.com/office/drawing/2014/main" id="{C454B477-7212-CA86-DB6A-7AE2423C77C9}"/>
              </a:ext>
            </a:extLst>
          </p:cNvPr>
          <p:cNvSpPr/>
          <p:nvPr userDrawn="1"/>
        </p:nvSpPr>
        <p:spPr>
          <a:xfrm>
            <a:off x="771950" y="1986326"/>
            <a:ext cx="5029200" cy="1930584"/>
          </a:xfrm>
          <a:prstGeom prst="roundRect">
            <a:avLst>
              <a:gd name="adj" fmla="val 10853"/>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951AA8A0-EF3F-8B6B-4026-EBE62511FFB8}"/>
              </a:ext>
            </a:extLst>
          </p:cNvPr>
          <p:cNvSpPr/>
          <p:nvPr userDrawn="1"/>
        </p:nvSpPr>
        <p:spPr>
          <a:xfrm>
            <a:off x="959893" y="2200666"/>
            <a:ext cx="526472" cy="526472"/>
          </a:xfrm>
          <a:prstGeom prst="ellips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1"/>
              </a:solidFill>
            </a:endParaRPr>
          </a:p>
        </p:txBody>
      </p:sp>
      <p:sp>
        <p:nvSpPr>
          <p:cNvPr id="25" name="Rounded Rectangle 24">
            <a:extLst>
              <a:ext uri="{FF2B5EF4-FFF2-40B4-BE49-F238E27FC236}">
                <a16:creationId xmlns:a16="http://schemas.microsoft.com/office/drawing/2014/main" id="{5C8A4808-1067-F6E9-E86C-F77977DEE4AF}"/>
              </a:ext>
            </a:extLst>
          </p:cNvPr>
          <p:cNvSpPr/>
          <p:nvPr userDrawn="1"/>
        </p:nvSpPr>
        <p:spPr>
          <a:xfrm>
            <a:off x="6202907" y="1986326"/>
            <a:ext cx="5029200" cy="1930584"/>
          </a:xfrm>
          <a:prstGeom prst="roundRect">
            <a:avLst>
              <a:gd name="adj" fmla="val 10853"/>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Oval 25">
            <a:extLst>
              <a:ext uri="{FF2B5EF4-FFF2-40B4-BE49-F238E27FC236}">
                <a16:creationId xmlns:a16="http://schemas.microsoft.com/office/drawing/2014/main" id="{1BCFD378-3074-CA38-1AED-597B801CDE57}"/>
              </a:ext>
            </a:extLst>
          </p:cNvPr>
          <p:cNvSpPr/>
          <p:nvPr userDrawn="1"/>
        </p:nvSpPr>
        <p:spPr>
          <a:xfrm>
            <a:off x="6390850" y="2200666"/>
            <a:ext cx="526472" cy="526472"/>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1"/>
              </a:solidFill>
            </a:endParaRPr>
          </a:p>
        </p:txBody>
      </p:sp>
      <p:sp>
        <p:nvSpPr>
          <p:cNvPr id="37" name="Text Placeholder 36">
            <a:extLst>
              <a:ext uri="{FF2B5EF4-FFF2-40B4-BE49-F238E27FC236}">
                <a16:creationId xmlns:a16="http://schemas.microsoft.com/office/drawing/2014/main" id="{09EE00C2-BD5D-A900-0DE9-80D774DF1E2A}"/>
              </a:ext>
            </a:extLst>
          </p:cNvPr>
          <p:cNvSpPr>
            <a:spLocks noGrp="1"/>
          </p:cNvSpPr>
          <p:nvPr>
            <p:ph type="body" sz="quarter" idx="10" hasCustomPrompt="1"/>
          </p:nvPr>
        </p:nvSpPr>
        <p:spPr>
          <a:xfrm>
            <a:off x="1753839" y="2217688"/>
            <a:ext cx="3779837" cy="1481499"/>
          </a:xfrm>
          <a:prstGeom prst="rect">
            <a:avLst/>
          </a:prstGeom>
        </p:spPr>
        <p:txBody>
          <a:bodyPr lIns="0" tIns="0" rIns="0" bIns="0"/>
          <a:lstStyle>
            <a:lvl1pPr marL="182563" indent="-182563">
              <a:lnSpc>
                <a:spcPct val="100000"/>
              </a:lnSpc>
              <a:buNone/>
              <a:tabLst/>
              <a:defRPr sz="1600">
                <a:solidFill>
                  <a:schemeClr val="bg2"/>
                </a:solidFill>
                <a:latin typeface="Montserrat" pitchFamily="2" charset="77"/>
              </a:defRPr>
            </a:lvl1pPr>
            <a:lvl2pPr marL="182563" indent="-182563">
              <a:lnSpc>
                <a:spcPct val="100000"/>
              </a:lnSpc>
              <a:tabLst/>
              <a:defRPr sz="1400">
                <a:solidFill>
                  <a:schemeClr val="bg2"/>
                </a:solidFill>
                <a:latin typeface="Montserrat" pitchFamily="2" charset="77"/>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Insert text here</a:t>
            </a:r>
          </a:p>
          <a:p>
            <a:pPr lvl="1"/>
            <a:r>
              <a:rPr lang="en-US"/>
              <a:t>Insert text here</a:t>
            </a:r>
          </a:p>
        </p:txBody>
      </p:sp>
      <p:sp>
        <p:nvSpPr>
          <p:cNvPr id="38" name="Text Placeholder 36">
            <a:extLst>
              <a:ext uri="{FF2B5EF4-FFF2-40B4-BE49-F238E27FC236}">
                <a16:creationId xmlns:a16="http://schemas.microsoft.com/office/drawing/2014/main" id="{D43E9C16-8CA9-CD87-3472-9E591E4B4DD7}"/>
              </a:ext>
            </a:extLst>
          </p:cNvPr>
          <p:cNvSpPr>
            <a:spLocks noGrp="1"/>
          </p:cNvSpPr>
          <p:nvPr>
            <p:ph type="body" sz="quarter" idx="11" hasCustomPrompt="1"/>
          </p:nvPr>
        </p:nvSpPr>
        <p:spPr>
          <a:xfrm>
            <a:off x="7184796" y="2230694"/>
            <a:ext cx="3779837" cy="1481499"/>
          </a:xfrm>
          <a:prstGeom prst="rect">
            <a:avLst/>
          </a:prstGeom>
        </p:spPr>
        <p:txBody>
          <a:bodyPr lIns="0" tIns="0" rIns="0" bIns="0"/>
          <a:lstStyle>
            <a:lvl1pPr marL="182563" indent="-182563">
              <a:lnSpc>
                <a:spcPct val="100000"/>
              </a:lnSpc>
              <a:buNone/>
              <a:tabLst/>
              <a:defRPr sz="1600">
                <a:solidFill>
                  <a:schemeClr val="bg2"/>
                </a:solidFill>
                <a:latin typeface="Montserrat" pitchFamily="2" charset="77"/>
              </a:defRPr>
            </a:lvl1pPr>
            <a:lvl2pPr marL="182563" indent="-182563">
              <a:lnSpc>
                <a:spcPct val="100000"/>
              </a:lnSpc>
              <a:tabLst/>
              <a:defRPr sz="1400">
                <a:solidFill>
                  <a:schemeClr val="bg2"/>
                </a:solidFill>
                <a:latin typeface="Montserrat" pitchFamily="2" charset="77"/>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Insert text here</a:t>
            </a:r>
          </a:p>
          <a:p>
            <a:pPr lvl="1"/>
            <a:r>
              <a:rPr lang="en-US"/>
              <a:t>Insert text here</a:t>
            </a:r>
          </a:p>
        </p:txBody>
      </p:sp>
      <p:sp>
        <p:nvSpPr>
          <p:cNvPr id="2" name="Rounded Rectangle 1">
            <a:extLst>
              <a:ext uri="{FF2B5EF4-FFF2-40B4-BE49-F238E27FC236}">
                <a16:creationId xmlns:a16="http://schemas.microsoft.com/office/drawing/2014/main" id="{3F9B909B-F5A7-3F18-2FEE-8F1E29371B1F}"/>
              </a:ext>
            </a:extLst>
          </p:cNvPr>
          <p:cNvSpPr/>
          <p:nvPr userDrawn="1"/>
        </p:nvSpPr>
        <p:spPr>
          <a:xfrm>
            <a:off x="771950" y="4314395"/>
            <a:ext cx="5029200" cy="1930584"/>
          </a:xfrm>
          <a:prstGeom prst="roundRect">
            <a:avLst>
              <a:gd name="adj" fmla="val 10853"/>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Oval 2">
            <a:extLst>
              <a:ext uri="{FF2B5EF4-FFF2-40B4-BE49-F238E27FC236}">
                <a16:creationId xmlns:a16="http://schemas.microsoft.com/office/drawing/2014/main" id="{B099A64B-CF14-866B-9552-E5BD064DEAEB}"/>
              </a:ext>
            </a:extLst>
          </p:cNvPr>
          <p:cNvSpPr/>
          <p:nvPr userDrawn="1"/>
        </p:nvSpPr>
        <p:spPr>
          <a:xfrm>
            <a:off x="959893" y="4528735"/>
            <a:ext cx="526472" cy="526472"/>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1"/>
              </a:solidFill>
            </a:endParaRPr>
          </a:p>
        </p:txBody>
      </p:sp>
      <p:sp>
        <p:nvSpPr>
          <p:cNvPr id="4" name="Rounded Rectangle 3">
            <a:extLst>
              <a:ext uri="{FF2B5EF4-FFF2-40B4-BE49-F238E27FC236}">
                <a16:creationId xmlns:a16="http://schemas.microsoft.com/office/drawing/2014/main" id="{95F23F48-5EDF-E8C2-ADF5-64340CE6EFD0}"/>
              </a:ext>
            </a:extLst>
          </p:cNvPr>
          <p:cNvSpPr/>
          <p:nvPr userDrawn="1"/>
        </p:nvSpPr>
        <p:spPr>
          <a:xfrm>
            <a:off x="6202907" y="4314395"/>
            <a:ext cx="5029200" cy="1930584"/>
          </a:xfrm>
          <a:prstGeom prst="roundRect">
            <a:avLst>
              <a:gd name="adj" fmla="val 10853"/>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Oval 4">
            <a:extLst>
              <a:ext uri="{FF2B5EF4-FFF2-40B4-BE49-F238E27FC236}">
                <a16:creationId xmlns:a16="http://schemas.microsoft.com/office/drawing/2014/main" id="{681B19D1-E6E2-53DF-B70A-323230820A49}"/>
              </a:ext>
            </a:extLst>
          </p:cNvPr>
          <p:cNvSpPr/>
          <p:nvPr userDrawn="1"/>
        </p:nvSpPr>
        <p:spPr>
          <a:xfrm>
            <a:off x="6390850" y="4528735"/>
            <a:ext cx="526472" cy="526472"/>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1"/>
              </a:solidFill>
            </a:endParaRPr>
          </a:p>
        </p:txBody>
      </p:sp>
      <p:sp>
        <p:nvSpPr>
          <p:cNvPr id="7" name="Text Placeholder 36">
            <a:extLst>
              <a:ext uri="{FF2B5EF4-FFF2-40B4-BE49-F238E27FC236}">
                <a16:creationId xmlns:a16="http://schemas.microsoft.com/office/drawing/2014/main" id="{8839CC3A-0BE9-4E68-D039-80A428A97F0B}"/>
              </a:ext>
            </a:extLst>
          </p:cNvPr>
          <p:cNvSpPr>
            <a:spLocks noGrp="1"/>
          </p:cNvSpPr>
          <p:nvPr>
            <p:ph type="body" sz="quarter" idx="12" hasCustomPrompt="1"/>
          </p:nvPr>
        </p:nvSpPr>
        <p:spPr>
          <a:xfrm>
            <a:off x="1753839" y="4545757"/>
            <a:ext cx="3779837" cy="1481499"/>
          </a:xfrm>
          <a:prstGeom prst="rect">
            <a:avLst/>
          </a:prstGeom>
        </p:spPr>
        <p:txBody>
          <a:bodyPr lIns="0" tIns="0" rIns="0" bIns="0"/>
          <a:lstStyle>
            <a:lvl1pPr marL="182563" indent="-182563">
              <a:lnSpc>
                <a:spcPct val="100000"/>
              </a:lnSpc>
              <a:buNone/>
              <a:tabLst/>
              <a:defRPr sz="1600">
                <a:solidFill>
                  <a:schemeClr val="bg2"/>
                </a:solidFill>
                <a:latin typeface="Montserrat" pitchFamily="2" charset="77"/>
              </a:defRPr>
            </a:lvl1pPr>
            <a:lvl2pPr marL="182563" indent="-182563">
              <a:lnSpc>
                <a:spcPct val="100000"/>
              </a:lnSpc>
              <a:tabLst/>
              <a:defRPr sz="1400">
                <a:solidFill>
                  <a:schemeClr val="bg2"/>
                </a:solidFill>
                <a:latin typeface="Montserrat" pitchFamily="2" charset="77"/>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Insert text here</a:t>
            </a:r>
          </a:p>
          <a:p>
            <a:pPr lvl="1"/>
            <a:r>
              <a:rPr lang="en-US"/>
              <a:t>Insert text here</a:t>
            </a:r>
          </a:p>
        </p:txBody>
      </p:sp>
      <p:sp>
        <p:nvSpPr>
          <p:cNvPr id="8" name="Text Placeholder 36">
            <a:extLst>
              <a:ext uri="{FF2B5EF4-FFF2-40B4-BE49-F238E27FC236}">
                <a16:creationId xmlns:a16="http://schemas.microsoft.com/office/drawing/2014/main" id="{9C3A06B9-43FC-9DA4-8165-65C6BCCC27CD}"/>
              </a:ext>
            </a:extLst>
          </p:cNvPr>
          <p:cNvSpPr>
            <a:spLocks noGrp="1"/>
          </p:cNvSpPr>
          <p:nvPr>
            <p:ph type="body" sz="quarter" idx="13" hasCustomPrompt="1"/>
          </p:nvPr>
        </p:nvSpPr>
        <p:spPr>
          <a:xfrm>
            <a:off x="7184796" y="4558763"/>
            <a:ext cx="3779837" cy="1481499"/>
          </a:xfrm>
          <a:prstGeom prst="rect">
            <a:avLst/>
          </a:prstGeom>
        </p:spPr>
        <p:txBody>
          <a:bodyPr lIns="0" tIns="0" rIns="0" bIns="0"/>
          <a:lstStyle>
            <a:lvl1pPr marL="182563" indent="-182563">
              <a:lnSpc>
                <a:spcPct val="100000"/>
              </a:lnSpc>
              <a:buNone/>
              <a:tabLst/>
              <a:defRPr sz="1600">
                <a:solidFill>
                  <a:schemeClr val="bg2"/>
                </a:solidFill>
                <a:latin typeface="Montserrat" pitchFamily="2" charset="77"/>
              </a:defRPr>
            </a:lvl1pPr>
            <a:lvl2pPr marL="182563" indent="-182563">
              <a:lnSpc>
                <a:spcPct val="100000"/>
              </a:lnSpc>
              <a:tabLst/>
              <a:defRPr sz="1400">
                <a:solidFill>
                  <a:schemeClr val="bg2"/>
                </a:solidFill>
                <a:latin typeface="Montserrat" pitchFamily="2" charset="77"/>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Insert text here</a:t>
            </a:r>
          </a:p>
          <a:p>
            <a:pPr lvl="1"/>
            <a:r>
              <a:rPr lang="en-US"/>
              <a:t>Insert text here</a:t>
            </a:r>
          </a:p>
        </p:txBody>
      </p:sp>
      <p:sp>
        <p:nvSpPr>
          <p:cNvPr id="10" name="Title 1">
            <a:extLst>
              <a:ext uri="{FF2B5EF4-FFF2-40B4-BE49-F238E27FC236}">
                <a16:creationId xmlns:a16="http://schemas.microsoft.com/office/drawing/2014/main" id="{5E950286-1E93-9E97-6B7A-1BC6590A1BF3}"/>
              </a:ext>
            </a:extLst>
          </p:cNvPr>
          <p:cNvSpPr>
            <a:spLocks noGrp="1"/>
          </p:cNvSpPr>
          <p:nvPr>
            <p:ph type="title" hasCustomPrompt="1"/>
          </p:nvPr>
        </p:nvSpPr>
        <p:spPr>
          <a:xfrm>
            <a:off x="771950" y="685690"/>
            <a:ext cx="9022399" cy="590301"/>
          </a:xfrm>
        </p:spPr>
        <p:txBody>
          <a:bodyPr/>
          <a:lstStyle>
            <a:lvl1pPr>
              <a:lnSpc>
                <a:spcPct val="100000"/>
              </a:lnSpc>
              <a:defRPr sz="3200">
                <a:solidFill>
                  <a:schemeClr val="bg2"/>
                </a:solidFill>
                <a:latin typeface="Montserrat" pitchFamily="2" charset="77"/>
              </a:defRPr>
            </a:lvl1pPr>
          </a:lstStyle>
          <a:p>
            <a:r>
              <a:rPr lang="en-US"/>
              <a:t>Insert Title Here</a:t>
            </a:r>
          </a:p>
        </p:txBody>
      </p:sp>
    </p:spTree>
    <p:extLst>
      <p:ext uri="{BB962C8B-B14F-4D97-AF65-F5344CB8AC3E}">
        <p14:creationId xmlns:p14="http://schemas.microsoft.com/office/powerpoint/2010/main" val="27215191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 Columns Blank V2">
    <p:spTree>
      <p:nvGrpSpPr>
        <p:cNvPr id="1" name=""/>
        <p:cNvGrpSpPr/>
        <p:nvPr/>
      </p:nvGrpSpPr>
      <p:grpSpPr>
        <a:xfrm>
          <a:off x="0" y="0"/>
          <a:ext cx="0" cy="0"/>
          <a:chOff x="0" y="0"/>
          <a:chExt cx="0" cy="0"/>
        </a:xfrm>
      </p:grpSpPr>
      <p:sp>
        <p:nvSpPr>
          <p:cNvPr id="9" name="Rounded Rectangle 8">
            <a:extLst>
              <a:ext uri="{FF2B5EF4-FFF2-40B4-BE49-F238E27FC236}">
                <a16:creationId xmlns:a16="http://schemas.microsoft.com/office/drawing/2014/main" id="{54C4BD1C-718C-BDA2-3499-0DC0AB14C8AD}"/>
              </a:ext>
            </a:extLst>
          </p:cNvPr>
          <p:cNvSpPr/>
          <p:nvPr userDrawn="1"/>
        </p:nvSpPr>
        <p:spPr>
          <a:xfrm>
            <a:off x="771952" y="1275991"/>
            <a:ext cx="3236378" cy="5336837"/>
          </a:xfrm>
          <a:prstGeom prst="roundRect">
            <a:avLst>
              <a:gd name="adj" fmla="val 6682"/>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ounded Rectangle 16">
            <a:extLst>
              <a:ext uri="{FF2B5EF4-FFF2-40B4-BE49-F238E27FC236}">
                <a16:creationId xmlns:a16="http://schemas.microsoft.com/office/drawing/2014/main" id="{C67F2CDA-14D0-96BE-74A1-5A3AB98A18C2}"/>
              </a:ext>
            </a:extLst>
          </p:cNvPr>
          <p:cNvSpPr/>
          <p:nvPr userDrawn="1"/>
        </p:nvSpPr>
        <p:spPr>
          <a:xfrm>
            <a:off x="8138122" y="1275991"/>
            <a:ext cx="3236378" cy="5336837"/>
          </a:xfrm>
          <a:prstGeom prst="roundRect">
            <a:avLst>
              <a:gd name="adj" fmla="val 6682"/>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ounded Rectangle 18">
            <a:extLst>
              <a:ext uri="{FF2B5EF4-FFF2-40B4-BE49-F238E27FC236}">
                <a16:creationId xmlns:a16="http://schemas.microsoft.com/office/drawing/2014/main" id="{4E85A5EB-A457-F9A0-9EE5-A78276FF45CB}"/>
              </a:ext>
            </a:extLst>
          </p:cNvPr>
          <p:cNvSpPr/>
          <p:nvPr userDrawn="1"/>
        </p:nvSpPr>
        <p:spPr>
          <a:xfrm>
            <a:off x="4455037" y="1275991"/>
            <a:ext cx="3236378" cy="5336837"/>
          </a:xfrm>
          <a:prstGeom prst="roundRect">
            <a:avLst>
              <a:gd name="adj" fmla="val 6682"/>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Text Placeholder 20">
            <a:extLst>
              <a:ext uri="{FF2B5EF4-FFF2-40B4-BE49-F238E27FC236}">
                <a16:creationId xmlns:a16="http://schemas.microsoft.com/office/drawing/2014/main" id="{D48ABAEA-7383-49D5-ED38-223B77E3B7C9}"/>
              </a:ext>
            </a:extLst>
          </p:cNvPr>
          <p:cNvSpPr>
            <a:spLocks noGrp="1"/>
          </p:cNvSpPr>
          <p:nvPr>
            <p:ph type="body" sz="quarter" idx="14" hasCustomPrompt="1"/>
          </p:nvPr>
        </p:nvSpPr>
        <p:spPr>
          <a:xfrm>
            <a:off x="1002382" y="1526698"/>
            <a:ext cx="2775518" cy="931814"/>
          </a:xfrm>
          <a:prstGeom prst="rect">
            <a:avLst/>
          </a:prstGeom>
        </p:spPr>
        <p:txBody>
          <a:bodyPr lIns="0" tIns="0" rIns="0" bIns="0"/>
          <a:lstStyle>
            <a:lvl1pPr marL="11113" indent="-11113">
              <a:lnSpc>
                <a:spcPct val="100000"/>
              </a:lnSpc>
              <a:buNone/>
              <a:tabLst/>
              <a:defRPr sz="1800" b="1">
                <a:solidFill>
                  <a:schemeClr val="bg2"/>
                </a:solidFill>
                <a:latin typeface="Montserrat" pitchFamily="2" charset="77"/>
              </a:defRPr>
            </a:lvl1pPr>
            <a:lvl2pPr>
              <a:buNone/>
              <a:defRPr sz="1600">
                <a:solidFill>
                  <a:schemeClr val="bg2"/>
                </a:solidFill>
                <a:latin typeface="Montserrat" pitchFamily="2" charset="77"/>
              </a:defRPr>
            </a:lvl2pPr>
            <a:lvl3pPr>
              <a:defRPr sz="1400">
                <a:solidFill>
                  <a:schemeClr val="bg2"/>
                </a:solidFill>
                <a:latin typeface="Montserrat" pitchFamily="2" charset="77"/>
              </a:defRPr>
            </a:lvl3pPr>
            <a:lvl4pPr>
              <a:defRPr>
                <a:solidFill>
                  <a:schemeClr val="bg2"/>
                </a:solidFill>
              </a:defRPr>
            </a:lvl4pPr>
            <a:lvl5pPr>
              <a:defRPr>
                <a:solidFill>
                  <a:schemeClr val="bg2"/>
                </a:solidFill>
              </a:defRPr>
            </a:lvl5pPr>
          </a:lstStyle>
          <a:p>
            <a:pPr lvl="0"/>
            <a:r>
              <a:rPr lang="en-US"/>
              <a:t>Insert Subtitle Here</a:t>
            </a:r>
          </a:p>
        </p:txBody>
      </p:sp>
      <p:sp>
        <p:nvSpPr>
          <p:cNvPr id="27" name="Text Placeholder 36">
            <a:extLst>
              <a:ext uri="{FF2B5EF4-FFF2-40B4-BE49-F238E27FC236}">
                <a16:creationId xmlns:a16="http://schemas.microsoft.com/office/drawing/2014/main" id="{4FAB72F6-FF50-63A5-13EF-DFD401A261C5}"/>
              </a:ext>
            </a:extLst>
          </p:cNvPr>
          <p:cNvSpPr>
            <a:spLocks noGrp="1"/>
          </p:cNvSpPr>
          <p:nvPr>
            <p:ph type="body" sz="quarter" idx="10" hasCustomPrompt="1"/>
          </p:nvPr>
        </p:nvSpPr>
        <p:spPr>
          <a:xfrm>
            <a:off x="1002381" y="2736135"/>
            <a:ext cx="2775519" cy="3608420"/>
          </a:xfrm>
          <a:prstGeom prst="rect">
            <a:avLst/>
          </a:prstGeom>
        </p:spPr>
        <p:txBody>
          <a:bodyPr lIns="0" tIns="0" rIns="0" bIns="0"/>
          <a:lstStyle>
            <a:lvl1pPr marL="182563" indent="-171450">
              <a:lnSpc>
                <a:spcPct val="100000"/>
              </a:lnSpc>
              <a:buNone/>
              <a:tabLst/>
              <a:defRPr sz="1600">
                <a:solidFill>
                  <a:schemeClr val="bg2"/>
                </a:solidFill>
                <a:latin typeface="Montserrat" pitchFamily="2" charset="77"/>
              </a:defRPr>
            </a:lvl1pPr>
            <a:lvl2pPr>
              <a:defRPr sz="1400">
                <a:solidFill>
                  <a:schemeClr val="bg2"/>
                </a:solidFill>
                <a:latin typeface="Montserrat" pitchFamily="2" charset="77"/>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Insert text here</a:t>
            </a:r>
          </a:p>
        </p:txBody>
      </p:sp>
      <p:sp>
        <p:nvSpPr>
          <p:cNvPr id="28" name="Text Placeholder 20">
            <a:extLst>
              <a:ext uri="{FF2B5EF4-FFF2-40B4-BE49-F238E27FC236}">
                <a16:creationId xmlns:a16="http://schemas.microsoft.com/office/drawing/2014/main" id="{762CEBC1-10DD-EEB5-51DB-967BE20B1FBC}"/>
              </a:ext>
            </a:extLst>
          </p:cNvPr>
          <p:cNvSpPr>
            <a:spLocks noGrp="1"/>
          </p:cNvSpPr>
          <p:nvPr>
            <p:ph type="body" sz="quarter" idx="15" hasCustomPrompt="1"/>
          </p:nvPr>
        </p:nvSpPr>
        <p:spPr>
          <a:xfrm>
            <a:off x="4708241" y="1526698"/>
            <a:ext cx="2775518" cy="931814"/>
          </a:xfrm>
          <a:prstGeom prst="rect">
            <a:avLst/>
          </a:prstGeom>
        </p:spPr>
        <p:txBody>
          <a:bodyPr lIns="0" tIns="0" rIns="0" bIns="0"/>
          <a:lstStyle>
            <a:lvl1pPr marL="11113" indent="-11113">
              <a:lnSpc>
                <a:spcPct val="100000"/>
              </a:lnSpc>
              <a:buNone/>
              <a:tabLst/>
              <a:defRPr sz="1800" b="1">
                <a:solidFill>
                  <a:schemeClr val="bg2"/>
                </a:solidFill>
                <a:latin typeface="Montserrat" pitchFamily="2" charset="77"/>
              </a:defRPr>
            </a:lvl1pPr>
            <a:lvl2pPr>
              <a:buNone/>
              <a:defRPr sz="1600">
                <a:solidFill>
                  <a:schemeClr val="bg2"/>
                </a:solidFill>
                <a:latin typeface="Montserrat" pitchFamily="2" charset="77"/>
              </a:defRPr>
            </a:lvl2pPr>
            <a:lvl3pPr>
              <a:defRPr sz="1400">
                <a:solidFill>
                  <a:schemeClr val="bg2"/>
                </a:solidFill>
                <a:latin typeface="Montserrat" pitchFamily="2" charset="77"/>
              </a:defRPr>
            </a:lvl3pPr>
            <a:lvl4pPr>
              <a:defRPr>
                <a:solidFill>
                  <a:schemeClr val="bg2"/>
                </a:solidFill>
              </a:defRPr>
            </a:lvl4pPr>
            <a:lvl5pPr>
              <a:defRPr>
                <a:solidFill>
                  <a:schemeClr val="bg2"/>
                </a:solidFill>
              </a:defRPr>
            </a:lvl5pPr>
          </a:lstStyle>
          <a:p>
            <a:pPr lvl="0"/>
            <a:r>
              <a:rPr lang="en-US"/>
              <a:t>Insert Subtitle Here</a:t>
            </a:r>
          </a:p>
        </p:txBody>
      </p:sp>
      <p:sp>
        <p:nvSpPr>
          <p:cNvPr id="29" name="Text Placeholder 36">
            <a:extLst>
              <a:ext uri="{FF2B5EF4-FFF2-40B4-BE49-F238E27FC236}">
                <a16:creationId xmlns:a16="http://schemas.microsoft.com/office/drawing/2014/main" id="{9F5CD9B1-D1E8-B779-BB5A-C5272C46B190}"/>
              </a:ext>
            </a:extLst>
          </p:cNvPr>
          <p:cNvSpPr>
            <a:spLocks noGrp="1"/>
          </p:cNvSpPr>
          <p:nvPr>
            <p:ph type="body" sz="quarter" idx="16" hasCustomPrompt="1"/>
          </p:nvPr>
        </p:nvSpPr>
        <p:spPr>
          <a:xfrm>
            <a:off x="4708240" y="2736135"/>
            <a:ext cx="2775519" cy="3608420"/>
          </a:xfrm>
          <a:prstGeom prst="rect">
            <a:avLst/>
          </a:prstGeom>
        </p:spPr>
        <p:txBody>
          <a:bodyPr lIns="0" tIns="0" rIns="0" bIns="0"/>
          <a:lstStyle>
            <a:lvl1pPr marL="182563" indent="-171450">
              <a:lnSpc>
                <a:spcPct val="100000"/>
              </a:lnSpc>
              <a:buNone/>
              <a:tabLst/>
              <a:defRPr sz="1600">
                <a:solidFill>
                  <a:schemeClr val="bg2"/>
                </a:solidFill>
                <a:latin typeface="Montserrat" pitchFamily="2" charset="77"/>
              </a:defRPr>
            </a:lvl1pPr>
            <a:lvl2pPr>
              <a:defRPr sz="1400">
                <a:solidFill>
                  <a:schemeClr val="bg2"/>
                </a:solidFill>
                <a:latin typeface="Montserrat" pitchFamily="2" charset="77"/>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Insert text here</a:t>
            </a:r>
          </a:p>
        </p:txBody>
      </p:sp>
      <p:sp>
        <p:nvSpPr>
          <p:cNvPr id="30" name="Text Placeholder 20">
            <a:extLst>
              <a:ext uri="{FF2B5EF4-FFF2-40B4-BE49-F238E27FC236}">
                <a16:creationId xmlns:a16="http://schemas.microsoft.com/office/drawing/2014/main" id="{2B2A7DCA-8A64-857F-E683-A4371F8A4989}"/>
              </a:ext>
            </a:extLst>
          </p:cNvPr>
          <p:cNvSpPr>
            <a:spLocks noGrp="1"/>
          </p:cNvSpPr>
          <p:nvPr>
            <p:ph type="body" sz="quarter" idx="17" hasCustomPrompt="1"/>
          </p:nvPr>
        </p:nvSpPr>
        <p:spPr>
          <a:xfrm>
            <a:off x="8369013" y="1527859"/>
            <a:ext cx="2775518" cy="931814"/>
          </a:xfrm>
          <a:prstGeom prst="rect">
            <a:avLst/>
          </a:prstGeom>
        </p:spPr>
        <p:txBody>
          <a:bodyPr lIns="0" tIns="0" rIns="0" bIns="0"/>
          <a:lstStyle>
            <a:lvl1pPr marL="11113" indent="-11113">
              <a:lnSpc>
                <a:spcPct val="100000"/>
              </a:lnSpc>
              <a:buNone/>
              <a:tabLst/>
              <a:defRPr sz="1800" b="1">
                <a:solidFill>
                  <a:schemeClr val="bg2"/>
                </a:solidFill>
                <a:latin typeface="Montserrat" pitchFamily="2" charset="77"/>
              </a:defRPr>
            </a:lvl1pPr>
            <a:lvl2pPr>
              <a:buNone/>
              <a:defRPr sz="1600">
                <a:solidFill>
                  <a:schemeClr val="bg2"/>
                </a:solidFill>
                <a:latin typeface="Montserrat" pitchFamily="2" charset="77"/>
              </a:defRPr>
            </a:lvl2pPr>
            <a:lvl3pPr>
              <a:defRPr sz="1400">
                <a:solidFill>
                  <a:schemeClr val="bg2"/>
                </a:solidFill>
                <a:latin typeface="Montserrat" pitchFamily="2" charset="77"/>
              </a:defRPr>
            </a:lvl3pPr>
            <a:lvl4pPr>
              <a:defRPr>
                <a:solidFill>
                  <a:schemeClr val="bg2"/>
                </a:solidFill>
              </a:defRPr>
            </a:lvl4pPr>
            <a:lvl5pPr>
              <a:defRPr>
                <a:solidFill>
                  <a:schemeClr val="bg2"/>
                </a:solidFill>
              </a:defRPr>
            </a:lvl5pPr>
          </a:lstStyle>
          <a:p>
            <a:pPr lvl="0"/>
            <a:r>
              <a:rPr lang="en-US"/>
              <a:t>Insert Subtitle Here</a:t>
            </a:r>
          </a:p>
        </p:txBody>
      </p:sp>
      <p:sp>
        <p:nvSpPr>
          <p:cNvPr id="31" name="Text Placeholder 36">
            <a:extLst>
              <a:ext uri="{FF2B5EF4-FFF2-40B4-BE49-F238E27FC236}">
                <a16:creationId xmlns:a16="http://schemas.microsoft.com/office/drawing/2014/main" id="{FE72CE1C-F0D6-5D5E-40D5-B066B9686134}"/>
              </a:ext>
            </a:extLst>
          </p:cNvPr>
          <p:cNvSpPr>
            <a:spLocks noGrp="1"/>
          </p:cNvSpPr>
          <p:nvPr>
            <p:ph type="body" sz="quarter" idx="18" hasCustomPrompt="1"/>
          </p:nvPr>
        </p:nvSpPr>
        <p:spPr>
          <a:xfrm>
            <a:off x="8369012" y="2737296"/>
            <a:ext cx="2775519" cy="3608420"/>
          </a:xfrm>
          <a:prstGeom prst="rect">
            <a:avLst/>
          </a:prstGeom>
        </p:spPr>
        <p:txBody>
          <a:bodyPr lIns="0" tIns="0" rIns="0" bIns="0"/>
          <a:lstStyle>
            <a:lvl1pPr marL="182563" indent="-182563">
              <a:lnSpc>
                <a:spcPct val="100000"/>
              </a:lnSpc>
              <a:buNone/>
              <a:tabLst/>
              <a:defRPr sz="1600">
                <a:solidFill>
                  <a:schemeClr val="bg2"/>
                </a:solidFill>
                <a:latin typeface="Montserrat" pitchFamily="2" charset="77"/>
              </a:defRPr>
            </a:lvl1pPr>
            <a:lvl2pPr>
              <a:defRPr sz="1400">
                <a:solidFill>
                  <a:schemeClr val="bg2"/>
                </a:solidFill>
                <a:latin typeface="Montserrat" pitchFamily="2" charset="77"/>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Insert text here</a:t>
            </a:r>
          </a:p>
        </p:txBody>
      </p:sp>
      <p:sp>
        <p:nvSpPr>
          <p:cNvPr id="5" name="Title 1">
            <a:extLst>
              <a:ext uri="{FF2B5EF4-FFF2-40B4-BE49-F238E27FC236}">
                <a16:creationId xmlns:a16="http://schemas.microsoft.com/office/drawing/2014/main" id="{8A7AE8BD-49CC-94AB-BA6B-53820DC929CD}"/>
              </a:ext>
            </a:extLst>
          </p:cNvPr>
          <p:cNvSpPr>
            <a:spLocks noGrp="1"/>
          </p:cNvSpPr>
          <p:nvPr>
            <p:ph type="title" hasCustomPrompt="1"/>
          </p:nvPr>
        </p:nvSpPr>
        <p:spPr>
          <a:xfrm>
            <a:off x="771950" y="685690"/>
            <a:ext cx="9022399" cy="590301"/>
          </a:xfrm>
        </p:spPr>
        <p:txBody>
          <a:bodyPr/>
          <a:lstStyle>
            <a:lvl1pPr>
              <a:lnSpc>
                <a:spcPct val="100000"/>
              </a:lnSpc>
              <a:defRPr sz="3200">
                <a:solidFill>
                  <a:schemeClr val="bg2"/>
                </a:solidFill>
                <a:latin typeface="Montserrat" pitchFamily="2" charset="77"/>
              </a:defRPr>
            </a:lvl1pPr>
          </a:lstStyle>
          <a:p>
            <a:r>
              <a:rPr lang="en-US"/>
              <a:t>Insert Title Here</a:t>
            </a:r>
          </a:p>
        </p:txBody>
      </p:sp>
    </p:spTree>
    <p:extLst>
      <p:ext uri="{BB962C8B-B14F-4D97-AF65-F5344CB8AC3E}">
        <p14:creationId xmlns:p14="http://schemas.microsoft.com/office/powerpoint/2010/main" val="12488267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 Columns Blank V2">
    <p:spTree>
      <p:nvGrpSpPr>
        <p:cNvPr id="1" name=""/>
        <p:cNvGrpSpPr/>
        <p:nvPr/>
      </p:nvGrpSpPr>
      <p:grpSpPr>
        <a:xfrm>
          <a:off x="0" y="0"/>
          <a:ext cx="0" cy="0"/>
          <a:chOff x="0" y="0"/>
          <a:chExt cx="0" cy="0"/>
        </a:xfrm>
      </p:grpSpPr>
      <p:sp>
        <p:nvSpPr>
          <p:cNvPr id="9" name="Rounded Rectangle 8">
            <a:extLst>
              <a:ext uri="{FF2B5EF4-FFF2-40B4-BE49-F238E27FC236}">
                <a16:creationId xmlns:a16="http://schemas.microsoft.com/office/drawing/2014/main" id="{54C4BD1C-718C-BDA2-3499-0DC0AB14C8AD}"/>
              </a:ext>
            </a:extLst>
          </p:cNvPr>
          <p:cNvSpPr/>
          <p:nvPr userDrawn="1"/>
        </p:nvSpPr>
        <p:spPr>
          <a:xfrm>
            <a:off x="771952" y="1275991"/>
            <a:ext cx="2491056" cy="5336837"/>
          </a:xfrm>
          <a:prstGeom prst="roundRect">
            <a:avLst>
              <a:gd name="adj" fmla="val 6682"/>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Text Placeholder 20">
            <a:extLst>
              <a:ext uri="{FF2B5EF4-FFF2-40B4-BE49-F238E27FC236}">
                <a16:creationId xmlns:a16="http://schemas.microsoft.com/office/drawing/2014/main" id="{D48ABAEA-7383-49D5-ED38-223B77E3B7C9}"/>
              </a:ext>
            </a:extLst>
          </p:cNvPr>
          <p:cNvSpPr>
            <a:spLocks noGrp="1"/>
          </p:cNvSpPr>
          <p:nvPr>
            <p:ph type="body" sz="quarter" idx="14" hasCustomPrompt="1"/>
          </p:nvPr>
        </p:nvSpPr>
        <p:spPr>
          <a:xfrm>
            <a:off x="1005415" y="1481559"/>
            <a:ext cx="2050893" cy="1258157"/>
          </a:xfrm>
          <a:prstGeom prst="rect">
            <a:avLst/>
          </a:prstGeom>
        </p:spPr>
        <p:txBody>
          <a:bodyPr lIns="0" tIns="0" rIns="0" bIns="0"/>
          <a:lstStyle>
            <a:lvl1pPr marL="11113" indent="-11113">
              <a:lnSpc>
                <a:spcPct val="100000"/>
              </a:lnSpc>
              <a:buNone/>
              <a:tabLst>
                <a:tab pos="795338" algn="l"/>
              </a:tabLst>
              <a:defRPr sz="1800" b="1">
                <a:solidFill>
                  <a:schemeClr val="bg2"/>
                </a:solidFill>
                <a:latin typeface="Montserrat" pitchFamily="2" charset="77"/>
              </a:defRPr>
            </a:lvl1pPr>
            <a:lvl2pPr>
              <a:buNone/>
              <a:defRPr sz="1600">
                <a:solidFill>
                  <a:schemeClr val="bg2"/>
                </a:solidFill>
                <a:latin typeface="Montserrat" pitchFamily="2" charset="77"/>
              </a:defRPr>
            </a:lvl2pPr>
            <a:lvl3pPr>
              <a:defRPr sz="1400">
                <a:solidFill>
                  <a:schemeClr val="bg2"/>
                </a:solidFill>
                <a:latin typeface="Montserrat" pitchFamily="2" charset="77"/>
              </a:defRPr>
            </a:lvl3pPr>
            <a:lvl4pPr>
              <a:defRPr>
                <a:solidFill>
                  <a:schemeClr val="bg2"/>
                </a:solidFill>
              </a:defRPr>
            </a:lvl4pPr>
            <a:lvl5pPr>
              <a:defRPr>
                <a:solidFill>
                  <a:schemeClr val="bg2"/>
                </a:solidFill>
              </a:defRPr>
            </a:lvl5pPr>
          </a:lstStyle>
          <a:p>
            <a:pPr lvl="0"/>
            <a:r>
              <a:rPr lang="en-US"/>
              <a:t>Insert Subtitle Here</a:t>
            </a:r>
          </a:p>
        </p:txBody>
      </p:sp>
      <p:sp>
        <p:nvSpPr>
          <p:cNvPr id="27" name="Text Placeholder 36">
            <a:extLst>
              <a:ext uri="{FF2B5EF4-FFF2-40B4-BE49-F238E27FC236}">
                <a16:creationId xmlns:a16="http://schemas.microsoft.com/office/drawing/2014/main" id="{4FAB72F6-FF50-63A5-13EF-DFD401A261C5}"/>
              </a:ext>
            </a:extLst>
          </p:cNvPr>
          <p:cNvSpPr>
            <a:spLocks noGrp="1"/>
          </p:cNvSpPr>
          <p:nvPr>
            <p:ph type="body" sz="quarter" idx="10" hasCustomPrompt="1"/>
          </p:nvPr>
        </p:nvSpPr>
        <p:spPr>
          <a:xfrm>
            <a:off x="1005415" y="2928103"/>
            <a:ext cx="2050893" cy="3439645"/>
          </a:xfrm>
          <a:prstGeom prst="rect">
            <a:avLst/>
          </a:prstGeom>
        </p:spPr>
        <p:txBody>
          <a:bodyPr/>
          <a:lstStyle>
            <a:lvl1pPr marL="182563" indent="-182563">
              <a:lnSpc>
                <a:spcPct val="100000"/>
              </a:lnSpc>
              <a:buNone/>
              <a:tabLst/>
              <a:defRPr sz="1600">
                <a:solidFill>
                  <a:schemeClr val="bg2"/>
                </a:solidFill>
                <a:latin typeface="Montserrat" pitchFamily="2" charset="77"/>
              </a:defRPr>
            </a:lvl1pPr>
            <a:lvl2pPr>
              <a:defRPr sz="1400">
                <a:solidFill>
                  <a:schemeClr val="bg2"/>
                </a:solidFill>
                <a:latin typeface="Montserrat" pitchFamily="2" charset="77"/>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Insert text here</a:t>
            </a:r>
          </a:p>
        </p:txBody>
      </p:sp>
      <p:sp>
        <p:nvSpPr>
          <p:cNvPr id="59" name="Rounded Rectangle 58">
            <a:extLst>
              <a:ext uri="{FF2B5EF4-FFF2-40B4-BE49-F238E27FC236}">
                <a16:creationId xmlns:a16="http://schemas.microsoft.com/office/drawing/2014/main" id="{17237D93-F8B2-9FCC-83B8-BD1B7C471E81}"/>
              </a:ext>
            </a:extLst>
          </p:cNvPr>
          <p:cNvSpPr/>
          <p:nvPr userDrawn="1"/>
        </p:nvSpPr>
        <p:spPr>
          <a:xfrm>
            <a:off x="8839581" y="1275991"/>
            <a:ext cx="2491056" cy="5336837"/>
          </a:xfrm>
          <a:prstGeom prst="roundRect">
            <a:avLst>
              <a:gd name="adj" fmla="val 6682"/>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1" name="Text Placeholder 20">
            <a:extLst>
              <a:ext uri="{FF2B5EF4-FFF2-40B4-BE49-F238E27FC236}">
                <a16:creationId xmlns:a16="http://schemas.microsoft.com/office/drawing/2014/main" id="{6A596C11-E354-6FA5-E26B-3A82337BDE8A}"/>
              </a:ext>
            </a:extLst>
          </p:cNvPr>
          <p:cNvSpPr>
            <a:spLocks noGrp="1"/>
          </p:cNvSpPr>
          <p:nvPr>
            <p:ph type="body" sz="quarter" idx="15" hasCustomPrompt="1"/>
          </p:nvPr>
        </p:nvSpPr>
        <p:spPr>
          <a:xfrm>
            <a:off x="9073044" y="1481559"/>
            <a:ext cx="2050893" cy="1258157"/>
          </a:xfrm>
          <a:prstGeom prst="rect">
            <a:avLst/>
          </a:prstGeom>
        </p:spPr>
        <p:txBody>
          <a:bodyPr lIns="0" tIns="0" rIns="0" bIns="0"/>
          <a:lstStyle>
            <a:lvl1pPr marL="11113" indent="-11113">
              <a:lnSpc>
                <a:spcPct val="100000"/>
              </a:lnSpc>
              <a:buNone/>
              <a:tabLst/>
              <a:defRPr sz="1800" b="1">
                <a:solidFill>
                  <a:schemeClr val="bg2"/>
                </a:solidFill>
                <a:latin typeface="Montserrat" pitchFamily="2" charset="77"/>
              </a:defRPr>
            </a:lvl1pPr>
            <a:lvl2pPr>
              <a:buNone/>
              <a:defRPr sz="1600">
                <a:solidFill>
                  <a:schemeClr val="bg2"/>
                </a:solidFill>
                <a:latin typeface="Montserrat" pitchFamily="2" charset="77"/>
              </a:defRPr>
            </a:lvl2pPr>
            <a:lvl3pPr>
              <a:defRPr sz="1400">
                <a:solidFill>
                  <a:schemeClr val="bg2"/>
                </a:solidFill>
                <a:latin typeface="Montserrat" pitchFamily="2" charset="77"/>
              </a:defRPr>
            </a:lvl3pPr>
            <a:lvl4pPr>
              <a:defRPr>
                <a:solidFill>
                  <a:schemeClr val="bg2"/>
                </a:solidFill>
              </a:defRPr>
            </a:lvl4pPr>
            <a:lvl5pPr>
              <a:defRPr>
                <a:solidFill>
                  <a:schemeClr val="bg2"/>
                </a:solidFill>
              </a:defRPr>
            </a:lvl5pPr>
          </a:lstStyle>
          <a:p>
            <a:pPr lvl="0"/>
            <a:r>
              <a:rPr lang="en-US"/>
              <a:t>Insert Subtitle Here</a:t>
            </a:r>
          </a:p>
        </p:txBody>
      </p:sp>
      <p:sp>
        <p:nvSpPr>
          <p:cNvPr id="62" name="Text Placeholder 36">
            <a:extLst>
              <a:ext uri="{FF2B5EF4-FFF2-40B4-BE49-F238E27FC236}">
                <a16:creationId xmlns:a16="http://schemas.microsoft.com/office/drawing/2014/main" id="{14A5AE5E-561F-C2F2-BA92-70B0F8BCE3A8}"/>
              </a:ext>
            </a:extLst>
          </p:cNvPr>
          <p:cNvSpPr>
            <a:spLocks noGrp="1"/>
          </p:cNvSpPr>
          <p:nvPr>
            <p:ph type="body" sz="quarter" idx="16" hasCustomPrompt="1"/>
          </p:nvPr>
        </p:nvSpPr>
        <p:spPr>
          <a:xfrm>
            <a:off x="9073044" y="2928103"/>
            <a:ext cx="2050893" cy="3439645"/>
          </a:xfrm>
          <a:prstGeom prst="rect">
            <a:avLst/>
          </a:prstGeom>
        </p:spPr>
        <p:txBody>
          <a:bodyPr/>
          <a:lstStyle>
            <a:lvl1pPr marL="182563" indent="-182563">
              <a:lnSpc>
                <a:spcPct val="100000"/>
              </a:lnSpc>
              <a:buNone/>
              <a:tabLst/>
              <a:defRPr sz="1600">
                <a:solidFill>
                  <a:schemeClr val="bg2"/>
                </a:solidFill>
                <a:latin typeface="Montserrat" pitchFamily="2" charset="77"/>
              </a:defRPr>
            </a:lvl1pPr>
            <a:lvl2pPr>
              <a:defRPr sz="1400">
                <a:solidFill>
                  <a:schemeClr val="bg2"/>
                </a:solidFill>
                <a:latin typeface="Montserrat" pitchFamily="2" charset="77"/>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Insert text here</a:t>
            </a:r>
          </a:p>
        </p:txBody>
      </p:sp>
      <p:sp>
        <p:nvSpPr>
          <p:cNvPr id="63" name="Rounded Rectangle 62">
            <a:extLst>
              <a:ext uri="{FF2B5EF4-FFF2-40B4-BE49-F238E27FC236}">
                <a16:creationId xmlns:a16="http://schemas.microsoft.com/office/drawing/2014/main" id="{14C96722-85AD-ABE1-171C-BBB99CBA7103}"/>
              </a:ext>
            </a:extLst>
          </p:cNvPr>
          <p:cNvSpPr/>
          <p:nvPr userDrawn="1"/>
        </p:nvSpPr>
        <p:spPr>
          <a:xfrm>
            <a:off x="3464569" y="1275991"/>
            <a:ext cx="2491056" cy="5336837"/>
          </a:xfrm>
          <a:prstGeom prst="roundRect">
            <a:avLst>
              <a:gd name="adj" fmla="val 6682"/>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5" name="Text Placeholder 20">
            <a:extLst>
              <a:ext uri="{FF2B5EF4-FFF2-40B4-BE49-F238E27FC236}">
                <a16:creationId xmlns:a16="http://schemas.microsoft.com/office/drawing/2014/main" id="{BC3AB103-6077-C87A-47CA-9B1C5DA222B1}"/>
              </a:ext>
            </a:extLst>
          </p:cNvPr>
          <p:cNvSpPr>
            <a:spLocks noGrp="1"/>
          </p:cNvSpPr>
          <p:nvPr>
            <p:ph type="body" sz="quarter" idx="17" hasCustomPrompt="1"/>
          </p:nvPr>
        </p:nvSpPr>
        <p:spPr>
          <a:xfrm>
            <a:off x="3698032" y="1481559"/>
            <a:ext cx="2050893" cy="1258157"/>
          </a:xfrm>
          <a:prstGeom prst="rect">
            <a:avLst/>
          </a:prstGeom>
        </p:spPr>
        <p:txBody>
          <a:bodyPr lIns="0" tIns="0" rIns="0" bIns="0"/>
          <a:lstStyle>
            <a:lvl1pPr marL="11113" indent="-11113">
              <a:lnSpc>
                <a:spcPct val="100000"/>
              </a:lnSpc>
              <a:buNone/>
              <a:tabLst/>
              <a:defRPr sz="1800" b="1">
                <a:solidFill>
                  <a:schemeClr val="bg2"/>
                </a:solidFill>
                <a:latin typeface="Montserrat" pitchFamily="2" charset="77"/>
              </a:defRPr>
            </a:lvl1pPr>
            <a:lvl2pPr>
              <a:buNone/>
              <a:defRPr sz="1600">
                <a:solidFill>
                  <a:schemeClr val="bg2"/>
                </a:solidFill>
                <a:latin typeface="Montserrat" pitchFamily="2" charset="77"/>
              </a:defRPr>
            </a:lvl2pPr>
            <a:lvl3pPr>
              <a:defRPr sz="1400">
                <a:solidFill>
                  <a:schemeClr val="bg2"/>
                </a:solidFill>
                <a:latin typeface="Montserrat" pitchFamily="2" charset="77"/>
              </a:defRPr>
            </a:lvl3pPr>
            <a:lvl4pPr>
              <a:defRPr>
                <a:solidFill>
                  <a:schemeClr val="bg2"/>
                </a:solidFill>
              </a:defRPr>
            </a:lvl4pPr>
            <a:lvl5pPr>
              <a:defRPr>
                <a:solidFill>
                  <a:schemeClr val="bg2"/>
                </a:solidFill>
              </a:defRPr>
            </a:lvl5pPr>
          </a:lstStyle>
          <a:p>
            <a:pPr lvl="0"/>
            <a:r>
              <a:rPr lang="en-US"/>
              <a:t>Insert Subtitle Here</a:t>
            </a:r>
          </a:p>
        </p:txBody>
      </p:sp>
      <p:sp>
        <p:nvSpPr>
          <p:cNvPr id="66" name="Text Placeholder 36">
            <a:extLst>
              <a:ext uri="{FF2B5EF4-FFF2-40B4-BE49-F238E27FC236}">
                <a16:creationId xmlns:a16="http://schemas.microsoft.com/office/drawing/2014/main" id="{76DB474B-645B-7028-0F74-CD757028EF85}"/>
              </a:ext>
            </a:extLst>
          </p:cNvPr>
          <p:cNvSpPr>
            <a:spLocks noGrp="1"/>
          </p:cNvSpPr>
          <p:nvPr>
            <p:ph type="body" sz="quarter" idx="18" hasCustomPrompt="1"/>
          </p:nvPr>
        </p:nvSpPr>
        <p:spPr>
          <a:xfrm>
            <a:off x="3698032" y="2928103"/>
            <a:ext cx="2050893" cy="3439645"/>
          </a:xfrm>
          <a:prstGeom prst="rect">
            <a:avLst/>
          </a:prstGeom>
        </p:spPr>
        <p:txBody>
          <a:bodyPr/>
          <a:lstStyle>
            <a:lvl1pPr marL="182563" indent="-182563">
              <a:lnSpc>
                <a:spcPct val="100000"/>
              </a:lnSpc>
              <a:buNone/>
              <a:tabLst/>
              <a:defRPr sz="1600">
                <a:solidFill>
                  <a:schemeClr val="bg2"/>
                </a:solidFill>
                <a:latin typeface="Montserrat" pitchFamily="2" charset="77"/>
              </a:defRPr>
            </a:lvl1pPr>
            <a:lvl2pPr>
              <a:defRPr sz="1400">
                <a:solidFill>
                  <a:schemeClr val="bg2"/>
                </a:solidFill>
                <a:latin typeface="Montserrat" pitchFamily="2" charset="77"/>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Insert text here</a:t>
            </a:r>
          </a:p>
        </p:txBody>
      </p:sp>
      <p:sp>
        <p:nvSpPr>
          <p:cNvPr id="67" name="Rounded Rectangle 66">
            <a:extLst>
              <a:ext uri="{FF2B5EF4-FFF2-40B4-BE49-F238E27FC236}">
                <a16:creationId xmlns:a16="http://schemas.microsoft.com/office/drawing/2014/main" id="{C19F8BB3-D9C6-8836-E01C-F54211F38855}"/>
              </a:ext>
            </a:extLst>
          </p:cNvPr>
          <p:cNvSpPr/>
          <p:nvPr userDrawn="1"/>
        </p:nvSpPr>
        <p:spPr>
          <a:xfrm>
            <a:off x="6152075" y="1275991"/>
            <a:ext cx="2491056" cy="5336837"/>
          </a:xfrm>
          <a:prstGeom prst="roundRect">
            <a:avLst>
              <a:gd name="adj" fmla="val 6682"/>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9" name="Text Placeholder 20">
            <a:extLst>
              <a:ext uri="{FF2B5EF4-FFF2-40B4-BE49-F238E27FC236}">
                <a16:creationId xmlns:a16="http://schemas.microsoft.com/office/drawing/2014/main" id="{B138D774-A891-83E4-CB0C-13C396961BE9}"/>
              </a:ext>
            </a:extLst>
          </p:cNvPr>
          <p:cNvSpPr>
            <a:spLocks noGrp="1"/>
          </p:cNvSpPr>
          <p:nvPr>
            <p:ph type="body" sz="quarter" idx="19" hasCustomPrompt="1"/>
          </p:nvPr>
        </p:nvSpPr>
        <p:spPr>
          <a:xfrm>
            <a:off x="6385538" y="1481559"/>
            <a:ext cx="2050893" cy="1258157"/>
          </a:xfrm>
          <a:prstGeom prst="rect">
            <a:avLst/>
          </a:prstGeom>
        </p:spPr>
        <p:txBody>
          <a:bodyPr lIns="0" tIns="0" rIns="0" bIns="0"/>
          <a:lstStyle>
            <a:lvl1pPr marL="11113" indent="-11113">
              <a:lnSpc>
                <a:spcPct val="100000"/>
              </a:lnSpc>
              <a:buNone/>
              <a:tabLst/>
              <a:defRPr sz="1800" b="1">
                <a:solidFill>
                  <a:schemeClr val="bg2"/>
                </a:solidFill>
                <a:latin typeface="Montserrat" pitchFamily="2" charset="77"/>
              </a:defRPr>
            </a:lvl1pPr>
            <a:lvl2pPr>
              <a:buNone/>
              <a:defRPr sz="1600">
                <a:solidFill>
                  <a:schemeClr val="bg2"/>
                </a:solidFill>
                <a:latin typeface="Montserrat" pitchFamily="2" charset="77"/>
              </a:defRPr>
            </a:lvl2pPr>
            <a:lvl3pPr>
              <a:defRPr sz="1400">
                <a:solidFill>
                  <a:schemeClr val="bg2"/>
                </a:solidFill>
                <a:latin typeface="Montserrat" pitchFamily="2" charset="77"/>
              </a:defRPr>
            </a:lvl3pPr>
            <a:lvl4pPr>
              <a:defRPr>
                <a:solidFill>
                  <a:schemeClr val="bg2"/>
                </a:solidFill>
              </a:defRPr>
            </a:lvl4pPr>
            <a:lvl5pPr>
              <a:defRPr>
                <a:solidFill>
                  <a:schemeClr val="bg2"/>
                </a:solidFill>
              </a:defRPr>
            </a:lvl5pPr>
          </a:lstStyle>
          <a:p>
            <a:pPr lvl="0"/>
            <a:r>
              <a:rPr lang="en-US"/>
              <a:t>Insert Subtitle Here</a:t>
            </a:r>
          </a:p>
        </p:txBody>
      </p:sp>
      <p:sp>
        <p:nvSpPr>
          <p:cNvPr id="70" name="Text Placeholder 36">
            <a:extLst>
              <a:ext uri="{FF2B5EF4-FFF2-40B4-BE49-F238E27FC236}">
                <a16:creationId xmlns:a16="http://schemas.microsoft.com/office/drawing/2014/main" id="{E76CBEC6-75DC-38CE-7C1D-C62D493BA041}"/>
              </a:ext>
            </a:extLst>
          </p:cNvPr>
          <p:cNvSpPr>
            <a:spLocks noGrp="1"/>
          </p:cNvSpPr>
          <p:nvPr>
            <p:ph type="body" sz="quarter" idx="20" hasCustomPrompt="1"/>
          </p:nvPr>
        </p:nvSpPr>
        <p:spPr>
          <a:xfrm>
            <a:off x="6385538" y="2928103"/>
            <a:ext cx="2050893" cy="3439645"/>
          </a:xfrm>
          <a:prstGeom prst="rect">
            <a:avLst/>
          </a:prstGeom>
        </p:spPr>
        <p:txBody>
          <a:bodyPr/>
          <a:lstStyle>
            <a:lvl1pPr marL="182563" indent="-171450">
              <a:lnSpc>
                <a:spcPct val="100000"/>
              </a:lnSpc>
              <a:buNone/>
              <a:tabLst/>
              <a:defRPr sz="1600">
                <a:solidFill>
                  <a:schemeClr val="bg2"/>
                </a:solidFill>
                <a:latin typeface="Montserrat" pitchFamily="2" charset="77"/>
              </a:defRPr>
            </a:lvl1pPr>
            <a:lvl2pPr>
              <a:defRPr sz="1400">
                <a:solidFill>
                  <a:schemeClr val="bg2"/>
                </a:solidFill>
                <a:latin typeface="Montserrat" pitchFamily="2" charset="77"/>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Insert text here</a:t>
            </a:r>
          </a:p>
        </p:txBody>
      </p:sp>
      <p:sp>
        <p:nvSpPr>
          <p:cNvPr id="4" name="Title 1">
            <a:extLst>
              <a:ext uri="{FF2B5EF4-FFF2-40B4-BE49-F238E27FC236}">
                <a16:creationId xmlns:a16="http://schemas.microsoft.com/office/drawing/2014/main" id="{1CEEDF3A-3E41-1BE8-B9C4-E5E599307C5B}"/>
              </a:ext>
            </a:extLst>
          </p:cNvPr>
          <p:cNvSpPr>
            <a:spLocks noGrp="1"/>
          </p:cNvSpPr>
          <p:nvPr>
            <p:ph type="title" hasCustomPrompt="1"/>
          </p:nvPr>
        </p:nvSpPr>
        <p:spPr>
          <a:xfrm>
            <a:off x="771950" y="685690"/>
            <a:ext cx="9022399" cy="590301"/>
          </a:xfrm>
        </p:spPr>
        <p:txBody>
          <a:bodyPr/>
          <a:lstStyle>
            <a:lvl1pPr>
              <a:lnSpc>
                <a:spcPct val="100000"/>
              </a:lnSpc>
              <a:defRPr sz="3200">
                <a:solidFill>
                  <a:schemeClr val="bg2"/>
                </a:solidFill>
                <a:latin typeface="Montserrat" pitchFamily="2" charset="77"/>
              </a:defRPr>
            </a:lvl1pPr>
          </a:lstStyle>
          <a:p>
            <a:r>
              <a:rPr lang="en-US"/>
              <a:t>Insert Title Here</a:t>
            </a:r>
          </a:p>
        </p:txBody>
      </p:sp>
    </p:spTree>
    <p:extLst>
      <p:ext uri="{BB962C8B-B14F-4D97-AF65-F5344CB8AC3E}">
        <p14:creationId xmlns:p14="http://schemas.microsoft.com/office/powerpoint/2010/main" val="3211479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 Columns">
    <p:spTree>
      <p:nvGrpSpPr>
        <p:cNvPr id="1" name=""/>
        <p:cNvGrpSpPr/>
        <p:nvPr/>
      </p:nvGrpSpPr>
      <p:grpSpPr>
        <a:xfrm>
          <a:off x="0" y="0"/>
          <a:ext cx="0" cy="0"/>
          <a:chOff x="0" y="0"/>
          <a:chExt cx="0" cy="0"/>
        </a:xfrm>
      </p:grpSpPr>
      <p:sp>
        <p:nvSpPr>
          <p:cNvPr id="9" name="Rounded Rectangle 8">
            <a:extLst>
              <a:ext uri="{FF2B5EF4-FFF2-40B4-BE49-F238E27FC236}">
                <a16:creationId xmlns:a16="http://schemas.microsoft.com/office/drawing/2014/main" id="{54C4BD1C-718C-BDA2-3499-0DC0AB14C8AD}"/>
              </a:ext>
            </a:extLst>
          </p:cNvPr>
          <p:cNvSpPr/>
          <p:nvPr userDrawn="1"/>
        </p:nvSpPr>
        <p:spPr>
          <a:xfrm>
            <a:off x="771952" y="1275991"/>
            <a:ext cx="3236378" cy="5336837"/>
          </a:xfrm>
          <a:prstGeom prst="roundRect">
            <a:avLst>
              <a:gd name="adj" fmla="val 6682"/>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ounded Rectangle 9">
            <a:extLst>
              <a:ext uri="{FF2B5EF4-FFF2-40B4-BE49-F238E27FC236}">
                <a16:creationId xmlns:a16="http://schemas.microsoft.com/office/drawing/2014/main" id="{82CA1EC6-0DF4-8A33-2E9E-F12DB19B2F05}"/>
              </a:ext>
            </a:extLst>
          </p:cNvPr>
          <p:cNvSpPr/>
          <p:nvPr userDrawn="1"/>
        </p:nvSpPr>
        <p:spPr>
          <a:xfrm>
            <a:off x="1260467" y="1254470"/>
            <a:ext cx="2259348" cy="417577"/>
          </a:xfrm>
          <a:prstGeom prst="roundRect">
            <a:avLst>
              <a:gd name="adj" fmla="val 50000"/>
            </a:avLst>
          </a:prstGeom>
          <a:solidFill>
            <a:srgbClr val="E8460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ounded Rectangle 16">
            <a:extLst>
              <a:ext uri="{FF2B5EF4-FFF2-40B4-BE49-F238E27FC236}">
                <a16:creationId xmlns:a16="http://schemas.microsoft.com/office/drawing/2014/main" id="{C67F2CDA-14D0-96BE-74A1-5A3AB98A18C2}"/>
              </a:ext>
            </a:extLst>
          </p:cNvPr>
          <p:cNvSpPr/>
          <p:nvPr userDrawn="1"/>
        </p:nvSpPr>
        <p:spPr>
          <a:xfrm>
            <a:off x="8138122" y="1275991"/>
            <a:ext cx="3236378" cy="5336837"/>
          </a:xfrm>
          <a:prstGeom prst="roundRect">
            <a:avLst>
              <a:gd name="adj" fmla="val 6682"/>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ounded Rectangle 17">
            <a:extLst>
              <a:ext uri="{FF2B5EF4-FFF2-40B4-BE49-F238E27FC236}">
                <a16:creationId xmlns:a16="http://schemas.microsoft.com/office/drawing/2014/main" id="{9DABECFD-B2A0-F9AF-D04E-CAAC95DDC571}"/>
              </a:ext>
            </a:extLst>
          </p:cNvPr>
          <p:cNvSpPr/>
          <p:nvPr userDrawn="1"/>
        </p:nvSpPr>
        <p:spPr>
          <a:xfrm>
            <a:off x="8626637" y="1254470"/>
            <a:ext cx="2259348" cy="417577"/>
          </a:xfrm>
          <a:prstGeom prst="roundRect">
            <a:avLst>
              <a:gd name="adj" fmla="val 50000"/>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ounded Rectangle 18">
            <a:extLst>
              <a:ext uri="{FF2B5EF4-FFF2-40B4-BE49-F238E27FC236}">
                <a16:creationId xmlns:a16="http://schemas.microsoft.com/office/drawing/2014/main" id="{4E85A5EB-A457-F9A0-9EE5-A78276FF45CB}"/>
              </a:ext>
            </a:extLst>
          </p:cNvPr>
          <p:cNvSpPr/>
          <p:nvPr userDrawn="1"/>
        </p:nvSpPr>
        <p:spPr>
          <a:xfrm>
            <a:off x="4455037" y="1275991"/>
            <a:ext cx="3236378" cy="5336837"/>
          </a:xfrm>
          <a:prstGeom prst="roundRect">
            <a:avLst>
              <a:gd name="adj" fmla="val 6682"/>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ounded Rectangle 19">
            <a:extLst>
              <a:ext uri="{FF2B5EF4-FFF2-40B4-BE49-F238E27FC236}">
                <a16:creationId xmlns:a16="http://schemas.microsoft.com/office/drawing/2014/main" id="{880DAC60-97FD-DD6F-FAF1-8754FBE8554F}"/>
              </a:ext>
            </a:extLst>
          </p:cNvPr>
          <p:cNvSpPr/>
          <p:nvPr userDrawn="1"/>
        </p:nvSpPr>
        <p:spPr>
          <a:xfrm>
            <a:off x="4943552" y="1254470"/>
            <a:ext cx="2259348" cy="417577"/>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Text Placeholder 20">
            <a:extLst>
              <a:ext uri="{FF2B5EF4-FFF2-40B4-BE49-F238E27FC236}">
                <a16:creationId xmlns:a16="http://schemas.microsoft.com/office/drawing/2014/main" id="{D48ABAEA-7383-49D5-ED38-223B77E3B7C9}"/>
              </a:ext>
            </a:extLst>
          </p:cNvPr>
          <p:cNvSpPr>
            <a:spLocks noGrp="1"/>
          </p:cNvSpPr>
          <p:nvPr>
            <p:ph type="body" sz="quarter" idx="14" hasCustomPrompt="1"/>
          </p:nvPr>
        </p:nvSpPr>
        <p:spPr>
          <a:xfrm>
            <a:off x="1002381" y="1808071"/>
            <a:ext cx="2775518" cy="288491"/>
          </a:xfrm>
          <a:prstGeom prst="rect">
            <a:avLst/>
          </a:prstGeom>
        </p:spPr>
        <p:txBody>
          <a:bodyPr lIns="0" tIns="0" rIns="0" bIns="0"/>
          <a:lstStyle>
            <a:lvl1pPr marL="11113" indent="-11113">
              <a:lnSpc>
                <a:spcPct val="100000"/>
              </a:lnSpc>
              <a:buNone/>
              <a:tabLst/>
              <a:defRPr sz="1800" b="1">
                <a:solidFill>
                  <a:schemeClr val="bg2"/>
                </a:solidFill>
                <a:latin typeface="Montserrat" pitchFamily="2" charset="77"/>
              </a:defRPr>
            </a:lvl1pPr>
            <a:lvl2pPr>
              <a:buNone/>
              <a:defRPr sz="1600">
                <a:solidFill>
                  <a:schemeClr val="bg2"/>
                </a:solidFill>
                <a:latin typeface="Montserrat" pitchFamily="2" charset="77"/>
              </a:defRPr>
            </a:lvl2pPr>
            <a:lvl3pPr>
              <a:defRPr sz="1400">
                <a:solidFill>
                  <a:schemeClr val="bg2"/>
                </a:solidFill>
                <a:latin typeface="Montserrat" pitchFamily="2" charset="77"/>
              </a:defRPr>
            </a:lvl3pPr>
            <a:lvl4pPr>
              <a:defRPr>
                <a:solidFill>
                  <a:schemeClr val="bg2"/>
                </a:solidFill>
              </a:defRPr>
            </a:lvl4pPr>
            <a:lvl5pPr>
              <a:defRPr>
                <a:solidFill>
                  <a:schemeClr val="bg2"/>
                </a:solidFill>
              </a:defRPr>
            </a:lvl5pPr>
          </a:lstStyle>
          <a:p>
            <a:pPr lvl="0"/>
            <a:r>
              <a:rPr lang="en-US"/>
              <a:t>Insert Subtitle Here</a:t>
            </a:r>
          </a:p>
        </p:txBody>
      </p:sp>
      <p:sp>
        <p:nvSpPr>
          <p:cNvPr id="27" name="Text Placeholder 36">
            <a:extLst>
              <a:ext uri="{FF2B5EF4-FFF2-40B4-BE49-F238E27FC236}">
                <a16:creationId xmlns:a16="http://schemas.microsoft.com/office/drawing/2014/main" id="{4FAB72F6-FF50-63A5-13EF-DFD401A261C5}"/>
              </a:ext>
            </a:extLst>
          </p:cNvPr>
          <p:cNvSpPr>
            <a:spLocks noGrp="1"/>
          </p:cNvSpPr>
          <p:nvPr>
            <p:ph type="body" sz="quarter" idx="10" hasCustomPrompt="1"/>
          </p:nvPr>
        </p:nvSpPr>
        <p:spPr>
          <a:xfrm>
            <a:off x="1002381" y="2262348"/>
            <a:ext cx="2775519" cy="4149469"/>
          </a:xfrm>
          <a:prstGeom prst="rect">
            <a:avLst/>
          </a:prstGeom>
        </p:spPr>
        <p:txBody>
          <a:bodyPr/>
          <a:lstStyle>
            <a:lvl1pPr marL="182563" indent="-182563">
              <a:lnSpc>
                <a:spcPct val="100000"/>
              </a:lnSpc>
              <a:buNone/>
              <a:tabLst/>
              <a:defRPr sz="1600">
                <a:solidFill>
                  <a:schemeClr val="bg2"/>
                </a:solidFill>
                <a:latin typeface="Montserrat" pitchFamily="2" charset="77"/>
              </a:defRPr>
            </a:lvl1pPr>
            <a:lvl2pPr>
              <a:defRPr sz="1400">
                <a:solidFill>
                  <a:schemeClr val="bg2"/>
                </a:solidFill>
                <a:latin typeface="Montserrat" pitchFamily="2" charset="77"/>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Insert text here</a:t>
            </a:r>
          </a:p>
        </p:txBody>
      </p:sp>
      <p:sp>
        <p:nvSpPr>
          <p:cNvPr id="28" name="Text Placeholder 20">
            <a:extLst>
              <a:ext uri="{FF2B5EF4-FFF2-40B4-BE49-F238E27FC236}">
                <a16:creationId xmlns:a16="http://schemas.microsoft.com/office/drawing/2014/main" id="{762CEBC1-10DD-EEB5-51DB-967BE20B1FBC}"/>
              </a:ext>
            </a:extLst>
          </p:cNvPr>
          <p:cNvSpPr>
            <a:spLocks noGrp="1"/>
          </p:cNvSpPr>
          <p:nvPr>
            <p:ph type="body" sz="quarter" idx="15" hasCustomPrompt="1"/>
          </p:nvPr>
        </p:nvSpPr>
        <p:spPr>
          <a:xfrm>
            <a:off x="4708240" y="1808071"/>
            <a:ext cx="2775518" cy="288491"/>
          </a:xfrm>
          <a:prstGeom prst="rect">
            <a:avLst/>
          </a:prstGeom>
        </p:spPr>
        <p:txBody>
          <a:bodyPr lIns="0" tIns="0" rIns="0" bIns="0"/>
          <a:lstStyle>
            <a:lvl1pPr marL="11113" indent="-11113">
              <a:lnSpc>
                <a:spcPct val="100000"/>
              </a:lnSpc>
              <a:buNone/>
              <a:tabLst/>
              <a:defRPr sz="1800" b="1">
                <a:solidFill>
                  <a:schemeClr val="bg2"/>
                </a:solidFill>
                <a:latin typeface="Montserrat" pitchFamily="2" charset="77"/>
              </a:defRPr>
            </a:lvl1pPr>
            <a:lvl2pPr>
              <a:buNone/>
              <a:defRPr sz="1600">
                <a:solidFill>
                  <a:schemeClr val="bg2"/>
                </a:solidFill>
                <a:latin typeface="Montserrat" pitchFamily="2" charset="77"/>
              </a:defRPr>
            </a:lvl2pPr>
            <a:lvl3pPr>
              <a:defRPr sz="1400">
                <a:solidFill>
                  <a:schemeClr val="bg2"/>
                </a:solidFill>
                <a:latin typeface="Montserrat" pitchFamily="2" charset="77"/>
              </a:defRPr>
            </a:lvl3pPr>
            <a:lvl4pPr>
              <a:defRPr>
                <a:solidFill>
                  <a:schemeClr val="bg2"/>
                </a:solidFill>
              </a:defRPr>
            </a:lvl4pPr>
            <a:lvl5pPr>
              <a:defRPr>
                <a:solidFill>
                  <a:schemeClr val="bg2"/>
                </a:solidFill>
              </a:defRPr>
            </a:lvl5pPr>
          </a:lstStyle>
          <a:p>
            <a:pPr lvl="0"/>
            <a:r>
              <a:rPr lang="en-US"/>
              <a:t>Insert Subtitle Here</a:t>
            </a:r>
          </a:p>
        </p:txBody>
      </p:sp>
      <p:sp>
        <p:nvSpPr>
          <p:cNvPr id="29" name="Text Placeholder 36">
            <a:extLst>
              <a:ext uri="{FF2B5EF4-FFF2-40B4-BE49-F238E27FC236}">
                <a16:creationId xmlns:a16="http://schemas.microsoft.com/office/drawing/2014/main" id="{9F5CD9B1-D1E8-B779-BB5A-C5272C46B190}"/>
              </a:ext>
            </a:extLst>
          </p:cNvPr>
          <p:cNvSpPr>
            <a:spLocks noGrp="1"/>
          </p:cNvSpPr>
          <p:nvPr>
            <p:ph type="body" sz="quarter" idx="16" hasCustomPrompt="1"/>
          </p:nvPr>
        </p:nvSpPr>
        <p:spPr>
          <a:xfrm>
            <a:off x="4708240" y="2262348"/>
            <a:ext cx="2775519" cy="4149469"/>
          </a:xfrm>
          <a:prstGeom prst="rect">
            <a:avLst/>
          </a:prstGeom>
        </p:spPr>
        <p:txBody>
          <a:bodyPr/>
          <a:lstStyle>
            <a:lvl1pPr marL="182563" indent="-171450">
              <a:lnSpc>
                <a:spcPct val="100000"/>
              </a:lnSpc>
              <a:buNone/>
              <a:tabLst/>
              <a:defRPr sz="1600">
                <a:solidFill>
                  <a:schemeClr val="bg2"/>
                </a:solidFill>
                <a:latin typeface="Montserrat" pitchFamily="2" charset="77"/>
              </a:defRPr>
            </a:lvl1pPr>
            <a:lvl2pPr>
              <a:defRPr sz="1400">
                <a:solidFill>
                  <a:schemeClr val="bg2"/>
                </a:solidFill>
                <a:latin typeface="Montserrat" pitchFamily="2" charset="77"/>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Insert text here</a:t>
            </a:r>
          </a:p>
        </p:txBody>
      </p:sp>
      <p:sp>
        <p:nvSpPr>
          <p:cNvPr id="30" name="Text Placeholder 20">
            <a:extLst>
              <a:ext uri="{FF2B5EF4-FFF2-40B4-BE49-F238E27FC236}">
                <a16:creationId xmlns:a16="http://schemas.microsoft.com/office/drawing/2014/main" id="{2B2A7DCA-8A64-857F-E683-A4371F8A4989}"/>
              </a:ext>
            </a:extLst>
          </p:cNvPr>
          <p:cNvSpPr>
            <a:spLocks noGrp="1"/>
          </p:cNvSpPr>
          <p:nvPr>
            <p:ph type="body" sz="quarter" idx="17" hasCustomPrompt="1"/>
          </p:nvPr>
        </p:nvSpPr>
        <p:spPr>
          <a:xfrm>
            <a:off x="8369012" y="1809232"/>
            <a:ext cx="2775518" cy="288491"/>
          </a:xfrm>
          <a:prstGeom prst="rect">
            <a:avLst/>
          </a:prstGeom>
        </p:spPr>
        <p:txBody>
          <a:bodyPr lIns="0" tIns="0" rIns="0" bIns="0"/>
          <a:lstStyle>
            <a:lvl1pPr marL="11113" indent="-11113">
              <a:lnSpc>
                <a:spcPct val="100000"/>
              </a:lnSpc>
              <a:buNone/>
              <a:tabLst/>
              <a:defRPr sz="1800" b="1">
                <a:solidFill>
                  <a:schemeClr val="bg2"/>
                </a:solidFill>
                <a:latin typeface="Montserrat" pitchFamily="2" charset="77"/>
              </a:defRPr>
            </a:lvl1pPr>
            <a:lvl2pPr>
              <a:buNone/>
              <a:defRPr sz="1600">
                <a:solidFill>
                  <a:schemeClr val="bg2"/>
                </a:solidFill>
                <a:latin typeface="Montserrat" pitchFamily="2" charset="77"/>
              </a:defRPr>
            </a:lvl2pPr>
            <a:lvl3pPr>
              <a:defRPr sz="1400">
                <a:solidFill>
                  <a:schemeClr val="bg2"/>
                </a:solidFill>
                <a:latin typeface="Montserrat" pitchFamily="2" charset="77"/>
              </a:defRPr>
            </a:lvl3pPr>
            <a:lvl4pPr>
              <a:defRPr>
                <a:solidFill>
                  <a:schemeClr val="bg2"/>
                </a:solidFill>
              </a:defRPr>
            </a:lvl4pPr>
            <a:lvl5pPr>
              <a:defRPr>
                <a:solidFill>
                  <a:schemeClr val="bg2"/>
                </a:solidFill>
              </a:defRPr>
            </a:lvl5pPr>
          </a:lstStyle>
          <a:p>
            <a:pPr lvl="0"/>
            <a:r>
              <a:rPr lang="en-US"/>
              <a:t>Insert Subtitle Here</a:t>
            </a:r>
          </a:p>
        </p:txBody>
      </p:sp>
      <p:sp>
        <p:nvSpPr>
          <p:cNvPr id="31" name="Text Placeholder 36">
            <a:extLst>
              <a:ext uri="{FF2B5EF4-FFF2-40B4-BE49-F238E27FC236}">
                <a16:creationId xmlns:a16="http://schemas.microsoft.com/office/drawing/2014/main" id="{FE72CE1C-F0D6-5D5E-40D5-B066B9686134}"/>
              </a:ext>
            </a:extLst>
          </p:cNvPr>
          <p:cNvSpPr>
            <a:spLocks noGrp="1"/>
          </p:cNvSpPr>
          <p:nvPr>
            <p:ph type="body" sz="quarter" idx="18" hasCustomPrompt="1"/>
          </p:nvPr>
        </p:nvSpPr>
        <p:spPr>
          <a:xfrm>
            <a:off x="8369012" y="2263509"/>
            <a:ext cx="2775519" cy="4149469"/>
          </a:xfrm>
          <a:prstGeom prst="rect">
            <a:avLst/>
          </a:prstGeom>
        </p:spPr>
        <p:txBody>
          <a:bodyPr/>
          <a:lstStyle>
            <a:lvl1pPr marL="182563" indent="-171450">
              <a:lnSpc>
                <a:spcPct val="100000"/>
              </a:lnSpc>
              <a:buNone/>
              <a:tabLst/>
              <a:defRPr sz="1600">
                <a:solidFill>
                  <a:schemeClr val="bg2"/>
                </a:solidFill>
                <a:latin typeface="Montserrat" pitchFamily="2" charset="77"/>
              </a:defRPr>
            </a:lvl1pPr>
            <a:lvl2pPr>
              <a:defRPr sz="1400">
                <a:solidFill>
                  <a:schemeClr val="bg2"/>
                </a:solidFill>
                <a:latin typeface="Montserrat" pitchFamily="2" charset="77"/>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Insert text here</a:t>
            </a:r>
          </a:p>
        </p:txBody>
      </p:sp>
      <p:sp>
        <p:nvSpPr>
          <p:cNvPr id="4" name="Title 1">
            <a:extLst>
              <a:ext uri="{FF2B5EF4-FFF2-40B4-BE49-F238E27FC236}">
                <a16:creationId xmlns:a16="http://schemas.microsoft.com/office/drawing/2014/main" id="{27807D05-CBC8-C592-1908-1E268BE04707}"/>
              </a:ext>
            </a:extLst>
          </p:cNvPr>
          <p:cNvSpPr>
            <a:spLocks noGrp="1"/>
          </p:cNvSpPr>
          <p:nvPr>
            <p:ph type="title" hasCustomPrompt="1"/>
          </p:nvPr>
        </p:nvSpPr>
        <p:spPr>
          <a:xfrm>
            <a:off x="771950" y="685690"/>
            <a:ext cx="9022399" cy="590301"/>
          </a:xfrm>
        </p:spPr>
        <p:txBody>
          <a:bodyPr/>
          <a:lstStyle>
            <a:lvl1pPr>
              <a:lnSpc>
                <a:spcPct val="100000"/>
              </a:lnSpc>
              <a:defRPr sz="3200">
                <a:solidFill>
                  <a:schemeClr val="bg2"/>
                </a:solidFill>
                <a:latin typeface="Montserrat" pitchFamily="2" charset="77"/>
              </a:defRPr>
            </a:lvl1pPr>
          </a:lstStyle>
          <a:p>
            <a:r>
              <a:rPr lang="en-US"/>
              <a:t>Insert Title Here</a:t>
            </a:r>
          </a:p>
        </p:txBody>
      </p:sp>
    </p:spTree>
    <p:extLst>
      <p:ext uri="{BB962C8B-B14F-4D97-AF65-F5344CB8AC3E}">
        <p14:creationId xmlns:p14="http://schemas.microsoft.com/office/powerpoint/2010/main" val="34633673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4 Columns">
    <p:spTree>
      <p:nvGrpSpPr>
        <p:cNvPr id="1" name=""/>
        <p:cNvGrpSpPr/>
        <p:nvPr/>
      </p:nvGrpSpPr>
      <p:grpSpPr>
        <a:xfrm>
          <a:off x="0" y="0"/>
          <a:ext cx="0" cy="0"/>
          <a:chOff x="0" y="0"/>
          <a:chExt cx="0" cy="0"/>
        </a:xfrm>
      </p:grpSpPr>
      <p:sp>
        <p:nvSpPr>
          <p:cNvPr id="9" name="Rounded Rectangle 8">
            <a:extLst>
              <a:ext uri="{FF2B5EF4-FFF2-40B4-BE49-F238E27FC236}">
                <a16:creationId xmlns:a16="http://schemas.microsoft.com/office/drawing/2014/main" id="{54C4BD1C-718C-BDA2-3499-0DC0AB14C8AD}"/>
              </a:ext>
            </a:extLst>
          </p:cNvPr>
          <p:cNvSpPr/>
          <p:nvPr userDrawn="1"/>
        </p:nvSpPr>
        <p:spPr>
          <a:xfrm>
            <a:off x="771952" y="1275991"/>
            <a:ext cx="2491056" cy="5336837"/>
          </a:xfrm>
          <a:prstGeom prst="roundRect">
            <a:avLst>
              <a:gd name="adj" fmla="val 6682"/>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ounded Rectangle 9">
            <a:extLst>
              <a:ext uri="{FF2B5EF4-FFF2-40B4-BE49-F238E27FC236}">
                <a16:creationId xmlns:a16="http://schemas.microsoft.com/office/drawing/2014/main" id="{82CA1EC6-0DF4-8A33-2E9E-F12DB19B2F05}"/>
              </a:ext>
            </a:extLst>
          </p:cNvPr>
          <p:cNvSpPr/>
          <p:nvPr userDrawn="1"/>
        </p:nvSpPr>
        <p:spPr>
          <a:xfrm>
            <a:off x="1005415" y="1266045"/>
            <a:ext cx="2024129" cy="417577"/>
          </a:xfrm>
          <a:prstGeom prst="roundRect">
            <a:avLst>
              <a:gd name="adj" fmla="val 50000"/>
            </a:avLst>
          </a:prstGeom>
          <a:solidFill>
            <a:srgbClr val="E8460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Text Placeholder 20">
            <a:extLst>
              <a:ext uri="{FF2B5EF4-FFF2-40B4-BE49-F238E27FC236}">
                <a16:creationId xmlns:a16="http://schemas.microsoft.com/office/drawing/2014/main" id="{D48ABAEA-7383-49D5-ED38-223B77E3B7C9}"/>
              </a:ext>
            </a:extLst>
          </p:cNvPr>
          <p:cNvSpPr>
            <a:spLocks noGrp="1"/>
          </p:cNvSpPr>
          <p:nvPr>
            <p:ph type="body" sz="quarter" idx="14" hasCustomPrompt="1"/>
          </p:nvPr>
        </p:nvSpPr>
        <p:spPr>
          <a:xfrm>
            <a:off x="1005415" y="1816488"/>
            <a:ext cx="2050893" cy="596459"/>
          </a:xfrm>
          <a:prstGeom prst="rect">
            <a:avLst/>
          </a:prstGeom>
        </p:spPr>
        <p:txBody>
          <a:bodyPr lIns="0" tIns="0" rIns="0" bIns="0"/>
          <a:lstStyle>
            <a:lvl1pPr marL="11113" indent="-11113">
              <a:lnSpc>
                <a:spcPct val="100000"/>
              </a:lnSpc>
              <a:buNone/>
              <a:tabLst/>
              <a:defRPr sz="1800" b="1">
                <a:solidFill>
                  <a:schemeClr val="bg2"/>
                </a:solidFill>
                <a:latin typeface="Montserrat" pitchFamily="2" charset="77"/>
              </a:defRPr>
            </a:lvl1pPr>
            <a:lvl2pPr>
              <a:buNone/>
              <a:defRPr sz="1600">
                <a:solidFill>
                  <a:schemeClr val="bg2"/>
                </a:solidFill>
                <a:latin typeface="Montserrat" pitchFamily="2" charset="77"/>
              </a:defRPr>
            </a:lvl2pPr>
            <a:lvl3pPr>
              <a:defRPr sz="1400">
                <a:solidFill>
                  <a:schemeClr val="bg2"/>
                </a:solidFill>
                <a:latin typeface="Montserrat" pitchFamily="2" charset="77"/>
              </a:defRPr>
            </a:lvl3pPr>
            <a:lvl4pPr>
              <a:defRPr>
                <a:solidFill>
                  <a:schemeClr val="bg2"/>
                </a:solidFill>
              </a:defRPr>
            </a:lvl4pPr>
            <a:lvl5pPr>
              <a:defRPr>
                <a:solidFill>
                  <a:schemeClr val="bg2"/>
                </a:solidFill>
              </a:defRPr>
            </a:lvl5pPr>
          </a:lstStyle>
          <a:p>
            <a:pPr lvl="0"/>
            <a:r>
              <a:rPr lang="en-US"/>
              <a:t>Insert Subtitle Here</a:t>
            </a:r>
          </a:p>
        </p:txBody>
      </p:sp>
      <p:sp>
        <p:nvSpPr>
          <p:cNvPr id="27" name="Text Placeholder 36">
            <a:extLst>
              <a:ext uri="{FF2B5EF4-FFF2-40B4-BE49-F238E27FC236}">
                <a16:creationId xmlns:a16="http://schemas.microsoft.com/office/drawing/2014/main" id="{4FAB72F6-FF50-63A5-13EF-DFD401A261C5}"/>
              </a:ext>
            </a:extLst>
          </p:cNvPr>
          <p:cNvSpPr>
            <a:spLocks noGrp="1"/>
          </p:cNvSpPr>
          <p:nvPr>
            <p:ph type="body" sz="quarter" idx="10" hasCustomPrompt="1"/>
          </p:nvPr>
        </p:nvSpPr>
        <p:spPr>
          <a:xfrm>
            <a:off x="1005415" y="2639028"/>
            <a:ext cx="2050893" cy="3739738"/>
          </a:xfrm>
          <a:prstGeom prst="rect">
            <a:avLst/>
          </a:prstGeom>
        </p:spPr>
        <p:txBody>
          <a:bodyPr/>
          <a:lstStyle>
            <a:lvl1pPr marL="182563" indent="-182563">
              <a:lnSpc>
                <a:spcPct val="100000"/>
              </a:lnSpc>
              <a:buNone/>
              <a:tabLst/>
              <a:defRPr sz="1600">
                <a:solidFill>
                  <a:schemeClr val="bg2"/>
                </a:solidFill>
                <a:latin typeface="Montserrat" pitchFamily="2" charset="77"/>
              </a:defRPr>
            </a:lvl1pPr>
            <a:lvl2pPr>
              <a:defRPr sz="1400">
                <a:solidFill>
                  <a:schemeClr val="bg2"/>
                </a:solidFill>
                <a:latin typeface="Montserrat" pitchFamily="2" charset="77"/>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Insert text here</a:t>
            </a:r>
          </a:p>
        </p:txBody>
      </p:sp>
      <p:sp>
        <p:nvSpPr>
          <p:cNvPr id="59" name="Rounded Rectangle 58">
            <a:extLst>
              <a:ext uri="{FF2B5EF4-FFF2-40B4-BE49-F238E27FC236}">
                <a16:creationId xmlns:a16="http://schemas.microsoft.com/office/drawing/2014/main" id="{17237D93-F8B2-9FCC-83B8-BD1B7C471E81}"/>
              </a:ext>
            </a:extLst>
          </p:cNvPr>
          <p:cNvSpPr/>
          <p:nvPr userDrawn="1"/>
        </p:nvSpPr>
        <p:spPr>
          <a:xfrm>
            <a:off x="8839581" y="1275991"/>
            <a:ext cx="2491056" cy="5336837"/>
          </a:xfrm>
          <a:prstGeom prst="roundRect">
            <a:avLst>
              <a:gd name="adj" fmla="val 6682"/>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0" name="Rounded Rectangle 59">
            <a:extLst>
              <a:ext uri="{FF2B5EF4-FFF2-40B4-BE49-F238E27FC236}">
                <a16:creationId xmlns:a16="http://schemas.microsoft.com/office/drawing/2014/main" id="{A5CD96EF-B2CB-5BF0-5E96-FB2DBB4C025B}"/>
              </a:ext>
            </a:extLst>
          </p:cNvPr>
          <p:cNvSpPr/>
          <p:nvPr userDrawn="1"/>
        </p:nvSpPr>
        <p:spPr>
          <a:xfrm>
            <a:off x="9073044" y="1266045"/>
            <a:ext cx="2024129" cy="417577"/>
          </a:xfrm>
          <a:prstGeom prst="roundRect">
            <a:avLst>
              <a:gd name="adj" fmla="val 5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1" name="Text Placeholder 20">
            <a:extLst>
              <a:ext uri="{FF2B5EF4-FFF2-40B4-BE49-F238E27FC236}">
                <a16:creationId xmlns:a16="http://schemas.microsoft.com/office/drawing/2014/main" id="{6A596C11-E354-6FA5-E26B-3A82337BDE8A}"/>
              </a:ext>
            </a:extLst>
          </p:cNvPr>
          <p:cNvSpPr>
            <a:spLocks noGrp="1"/>
          </p:cNvSpPr>
          <p:nvPr>
            <p:ph type="body" sz="quarter" idx="15" hasCustomPrompt="1"/>
          </p:nvPr>
        </p:nvSpPr>
        <p:spPr>
          <a:xfrm>
            <a:off x="9073044" y="1816488"/>
            <a:ext cx="2050893" cy="596459"/>
          </a:xfrm>
          <a:prstGeom prst="rect">
            <a:avLst/>
          </a:prstGeom>
        </p:spPr>
        <p:txBody>
          <a:bodyPr lIns="0" tIns="0" rIns="0" bIns="0"/>
          <a:lstStyle>
            <a:lvl1pPr marL="11113" indent="-11113">
              <a:lnSpc>
                <a:spcPct val="100000"/>
              </a:lnSpc>
              <a:buNone/>
              <a:tabLst/>
              <a:defRPr sz="1800" b="1">
                <a:solidFill>
                  <a:schemeClr val="bg2"/>
                </a:solidFill>
                <a:latin typeface="Montserrat" pitchFamily="2" charset="77"/>
              </a:defRPr>
            </a:lvl1pPr>
            <a:lvl2pPr>
              <a:buNone/>
              <a:defRPr sz="1600">
                <a:solidFill>
                  <a:schemeClr val="bg2"/>
                </a:solidFill>
                <a:latin typeface="Montserrat" pitchFamily="2" charset="77"/>
              </a:defRPr>
            </a:lvl2pPr>
            <a:lvl3pPr>
              <a:defRPr sz="1400">
                <a:solidFill>
                  <a:schemeClr val="bg2"/>
                </a:solidFill>
                <a:latin typeface="Montserrat" pitchFamily="2" charset="77"/>
              </a:defRPr>
            </a:lvl3pPr>
            <a:lvl4pPr>
              <a:defRPr>
                <a:solidFill>
                  <a:schemeClr val="bg2"/>
                </a:solidFill>
              </a:defRPr>
            </a:lvl4pPr>
            <a:lvl5pPr>
              <a:defRPr>
                <a:solidFill>
                  <a:schemeClr val="bg2"/>
                </a:solidFill>
              </a:defRPr>
            </a:lvl5pPr>
          </a:lstStyle>
          <a:p>
            <a:pPr lvl="0"/>
            <a:r>
              <a:rPr lang="en-US"/>
              <a:t>Insert Subtitle Here</a:t>
            </a:r>
          </a:p>
        </p:txBody>
      </p:sp>
      <p:sp>
        <p:nvSpPr>
          <p:cNvPr id="62" name="Text Placeholder 36">
            <a:extLst>
              <a:ext uri="{FF2B5EF4-FFF2-40B4-BE49-F238E27FC236}">
                <a16:creationId xmlns:a16="http://schemas.microsoft.com/office/drawing/2014/main" id="{14A5AE5E-561F-C2F2-BA92-70B0F8BCE3A8}"/>
              </a:ext>
            </a:extLst>
          </p:cNvPr>
          <p:cNvSpPr>
            <a:spLocks noGrp="1"/>
          </p:cNvSpPr>
          <p:nvPr>
            <p:ph type="body" sz="quarter" idx="16" hasCustomPrompt="1"/>
          </p:nvPr>
        </p:nvSpPr>
        <p:spPr>
          <a:xfrm>
            <a:off x="9073044" y="2639028"/>
            <a:ext cx="2050893" cy="3739738"/>
          </a:xfrm>
          <a:prstGeom prst="rect">
            <a:avLst/>
          </a:prstGeom>
        </p:spPr>
        <p:txBody>
          <a:bodyPr/>
          <a:lstStyle>
            <a:lvl1pPr marL="182563" indent="-171450">
              <a:lnSpc>
                <a:spcPct val="100000"/>
              </a:lnSpc>
              <a:buNone/>
              <a:tabLst/>
              <a:defRPr sz="1600">
                <a:solidFill>
                  <a:schemeClr val="bg2"/>
                </a:solidFill>
                <a:latin typeface="Montserrat" pitchFamily="2" charset="77"/>
              </a:defRPr>
            </a:lvl1pPr>
            <a:lvl2pPr>
              <a:defRPr sz="1400">
                <a:solidFill>
                  <a:schemeClr val="bg2"/>
                </a:solidFill>
                <a:latin typeface="Montserrat" pitchFamily="2" charset="77"/>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Insert text here</a:t>
            </a:r>
          </a:p>
        </p:txBody>
      </p:sp>
      <p:sp>
        <p:nvSpPr>
          <p:cNvPr id="63" name="Rounded Rectangle 62">
            <a:extLst>
              <a:ext uri="{FF2B5EF4-FFF2-40B4-BE49-F238E27FC236}">
                <a16:creationId xmlns:a16="http://schemas.microsoft.com/office/drawing/2014/main" id="{14C96722-85AD-ABE1-171C-BBB99CBA7103}"/>
              </a:ext>
            </a:extLst>
          </p:cNvPr>
          <p:cNvSpPr/>
          <p:nvPr userDrawn="1"/>
        </p:nvSpPr>
        <p:spPr>
          <a:xfrm>
            <a:off x="3464569" y="1275991"/>
            <a:ext cx="2491056" cy="5336837"/>
          </a:xfrm>
          <a:prstGeom prst="roundRect">
            <a:avLst>
              <a:gd name="adj" fmla="val 6682"/>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4" name="Rounded Rectangle 63">
            <a:extLst>
              <a:ext uri="{FF2B5EF4-FFF2-40B4-BE49-F238E27FC236}">
                <a16:creationId xmlns:a16="http://schemas.microsoft.com/office/drawing/2014/main" id="{9DBDD923-C50D-F0AE-1D12-7E21A94CD62B}"/>
              </a:ext>
            </a:extLst>
          </p:cNvPr>
          <p:cNvSpPr/>
          <p:nvPr userDrawn="1"/>
        </p:nvSpPr>
        <p:spPr>
          <a:xfrm>
            <a:off x="3698032" y="1266045"/>
            <a:ext cx="2024129" cy="417577"/>
          </a:xfrm>
          <a:prstGeom prst="roundRect">
            <a:avLst>
              <a:gd name="adj" fmla="val 50000"/>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5" name="Text Placeholder 20">
            <a:extLst>
              <a:ext uri="{FF2B5EF4-FFF2-40B4-BE49-F238E27FC236}">
                <a16:creationId xmlns:a16="http://schemas.microsoft.com/office/drawing/2014/main" id="{BC3AB103-6077-C87A-47CA-9B1C5DA222B1}"/>
              </a:ext>
            </a:extLst>
          </p:cNvPr>
          <p:cNvSpPr>
            <a:spLocks noGrp="1"/>
          </p:cNvSpPr>
          <p:nvPr>
            <p:ph type="body" sz="quarter" idx="17" hasCustomPrompt="1"/>
          </p:nvPr>
        </p:nvSpPr>
        <p:spPr>
          <a:xfrm>
            <a:off x="3698032" y="1816488"/>
            <a:ext cx="2050893" cy="596459"/>
          </a:xfrm>
          <a:prstGeom prst="rect">
            <a:avLst/>
          </a:prstGeom>
        </p:spPr>
        <p:txBody>
          <a:bodyPr lIns="0" tIns="0" rIns="0" bIns="0"/>
          <a:lstStyle>
            <a:lvl1pPr marL="11113" indent="-11113">
              <a:lnSpc>
                <a:spcPct val="100000"/>
              </a:lnSpc>
              <a:buNone/>
              <a:tabLst/>
              <a:defRPr sz="1800" b="1">
                <a:solidFill>
                  <a:schemeClr val="bg2"/>
                </a:solidFill>
                <a:latin typeface="Montserrat" pitchFamily="2" charset="77"/>
              </a:defRPr>
            </a:lvl1pPr>
            <a:lvl2pPr>
              <a:buNone/>
              <a:defRPr sz="1600">
                <a:solidFill>
                  <a:schemeClr val="bg2"/>
                </a:solidFill>
                <a:latin typeface="Montserrat" pitchFamily="2" charset="77"/>
              </a:defRPr>
            </a:lvl2pPr>
            <a:lvl3pPr>
              <a:defRPr sz="1400">
                <a:solidFill>
                  <a:schemeClr val="bg2"/>
                </a:solidFill>
                <a:latin typeface="Montserrat" pitchFamily="2" charset="77"/>
              </a:defRPr>
            </a:lvl3pPr>
            <a:lvl4pPr>
              <a:defRPr>
                <a:solidFill>
                  <a:schemeClr val="bg2"/>
                </a:solidFill>
              </a:defRPr>
            </a:lvl4pPr>
            <a:lvl5pPr>
              <a:defRPr>
                <a:solidFill>
                  <a:schemeClr val="bg2"/>
                </a:solidFill>
              </a:defRPr>
            </a:lvl5pPr>
          </a:lstStyle>
          <a:p>
            <a:pPr lvl="0"/>
            <a:r>
              <a:rPr lang="en-US"/>
              <a:t>Insert Subtitle Here</a:t>
            </a:r>
          </a:p>
        </p:txBody>
      </p:sp>
      <p:sp>
        <p:nvSpPr>
          <p:cNvPr id="66" name="Text Placeholder 36">
            <a:extLst>
              <a:ext uri="{FF2B5EF4-FFF2-40B4-BE49-F238E27FC236}">
                <a16:creationId xmlns:a16="http://schemas.microsoft.com/office/drawing/2014/main" id="{76DB474B-645B-7028-0F74-CD757028EF85}"/>
              </a:ext>
            </a:extLst>
          </p:cNvPr>
          <p:cNvSpPr>
            <a:spLocks noGrp="1"/>
          </p:cNvSpPr>
          <p:nvPr>
            <p:ph type="body" sz="quarter" idx="18" hasCustomPrompt="1"/>
          </p:nvPr>
        </p:nvSpPr>
        <p:spPr>
          <a:xfrm>
            <a:off x="3698032" y="2639028"/>
            <a:ext cx="2050893" cy="3739738"/>
          </a:xfrm>
          <a:prstGeom prst="rect">
            <a:avLst/>
          </a:prstGeom>
        </p:spPr>
        <p:txBody>
          <a:bodyPr/>
          <a:lstStyle>
            <a:lvl1pPr marL="182563" indent="-182563">
              <a:lnSpc>
                <a:spcPct val="100000"/>
              </a:lnSpc>
              <a:buNone/>
              <a:tabLst/>
              <a:defRPr sz="1600">
                <a:solidFill>
                  <a:schemeClr val="bg2"/>
                </a:solidFill>
                <a:latin typeface="Montserrat" pitchFamily="2" charset="77"/>
              </a:defRPr>
            </a:lvl1pPr>
            <a:lvl2pPr>
              <a:defRPr sz="1400">
                <a:solidFill>
                  <a:schemeClr val="bg2"/>
                </a:solidFill>
                <a:latin typeface="Montserrat" pitchFamily="2" charset="77"/>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Insert text here</a:t>
            </a:r>
          </a:p>
        </p:txBody>
      </p:sp>
      <p:sp>
        <p:nvSpPr>
          <p:cNvPr id="67" name="Rounded Rectangle 66">
            <a:extLst>
              <a:ext uri="{FF2B5EF4-FFF2-40B4-BE49-F238E27FC236}">
                <a16:creationId xmlns:a16="http://schemas.microsoft.com/office/drawing/2014/main" id="{C19F8BB3-D9C6-8836-E01C-F54211F38855}"/>
              </a:ext>
            </a:extLst>
          </p:cNvPr>
          <p:cNvSpPr/>
          <p:nvPr userDrawn="1"/>
        </p:nvSpPr>
        <p:spPr>
          <a:xfrm>
            <a:off x="6152075" y="1275991"/>
            <a:ext cx="2491056" cy="5336837"/>
          </a:xfrm>
          <a:prstGeom prst="roundRect">
            <a:avLst>
              <a:gd name="adj" fmla="val 6682"/>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8" name="Rounded Rectangle 67">
            <a:extLst>
              <a:ext uri="{FF2B5EF4-FFF2-40B4-BE49-F238E27FC236}">
                <a16:creationId xmlns:a16="http://schemas.microsoft.com/office/drawing/2014/main" id="{2FBC7AAC-1497-5EA0-EEAA-DC7C7AF8DA91}"/>
              </a:ext>
            </a:extLst>
          </p:cNvPr>
          <p:cNvSpPr/>
          <p:nvPr userDrawn="1"/>
        </p:nvSpPr>
        <p:spPr>
          <a:xfrm>
            <a:off x="6385538" y="1266045"/>
            <a:ext cx="2024129" cy="417577"/>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9" name="Text Placeholder 20">
            <a:extLst>
              <a:ext uri="{FF2B5EF4-FFF2-40B4-BE49-F238E27FC236}">
                <a16:creationId xmlns:a16="http://schemas.microsoft.com/office/drawing/2014/main" id="{B138D774-A891-83E4-CB0C-13C396961BE9}"/>
              </a:ext>
            </a:extLst>
          </p:cNvPr>
          <p:cNvSpPr>
            <a:spLocks noGrp="1"/>
          </p:cNvSpPr>
          <p:nvPr>
            <p:ph type="body" sz="quarter" idx="19" hasCustomPrompt="1"/>
          </p:nvPr>
        </p:nvSpPr>
        <p:spPr>
          <a:xfrm>
            <a:off x="6385538" y="1816488"/>
            <a:ext cx="2050893" cy="596459"/>
          </a:xfrm>
          <a:prstGeom prst="rect">
            <a:avLst/>
          </a:prstGeom>
        </p:spPr>
        <p:txBody>
          <a:bodyPr lIns="0" tIns="0" rIns="0" bIns="0"/>
          <a:lstStyle>
            <a:lvl1pPr marL="11113" indent="-11113">
              <a:lnSpc>
                <a:spcPct val="100000"/>
              </a:lnSpc>
              <a:buNone/>
              <a:tabLst/>
              <a:defRPr sz="1800" b="1">
                <a:solidFill>
                  <a:schemeClr val="bg2"/>
                </a:solidFill>
                <a:latin typeface="Montserrat" pitchFamily="2" charset="77"/>
              </a:defRPr>
            </a:lvl1pPr>
            <a:lvl2pPr>
              <a:buNone/>
              <a:defRPr sz="1600">
                <a:solidFill>
                  <a:schemeClr val="bg2"/>
                </a:solidFill>
                <a:latin typeface="Montserrat" pitchFamily="2" charset="77"/>
              </a:defRPr>
            </a:lvl2pPr>
            <a:lvl3pPr>
              <a:defRPr sz="1400">
                <a:solidFill>
                  <a:schemeClr val="bg2"/>
                </a:solidFill>
                <a:latin typeface="Montserrat" pitchFamily="2" charset="77"/>
              </a:defRPr>
            </a:lvl3pPr>
            <a:lvl4pPr>
              <a:defRPr>
                <a:solidFill>
                  <a:schemeClr val="bg2"/>
                </a:solidFill>
              </a:defRPr>
            </a:lvl4pPr>
            <a:lvl5pPr>
              <a:defRPr>
                <a:solidFill>
                  <a:schemeClr val="bg2"/>
                </a:solidFill>
              </a:defRPr>
            </a:lvl5pPr>
          </a:lstStyle>
          <a:p>
            <a:pPr lvl="0"/>
            <a:r>
              <a:rPr lang="en-US"/>
              <a:t>Insert Subtitle Here</a:t>
            </a:r>
          </a:p>
        </p:txBody>
      </p:sp>
      <p:sp>
        <p:nvSpPr>
          <p:cNvPr id="70" name="Text Placeholder 36">
            <a:extLst>
              <a:ext uri="{FF2B5EF4-FFF2-40B4-BE49-F238E27FC236}">
                <a16:creationId xmlns:a16="http://schemas.microsoft.com/office/drawing/2014/main" id="{E76CBEC6-75DC-38CE-7C1D-C62D493BA041}"/>
              </a:ext>
            </a:extLst>
          </p:cNvPr>
          <p:cNvSpPr>
            <a:spLocks noGrp="1"/>
          </p:cNvSpPr>
          <p:nvPr>
            <p:ph type="body" sz="quarter" idx="20" hasCustomPrompt="1"/>
          </p:nvPr>
        </p:nvSpPr>
        <p:spPr>
          <a:xfrm>
            <a:off x="6385538" y="2639028"/>
            <a:ext cx="2050893" cy="3739738"/>
          </a:xfrm>
          <a:prstGeom prst="rect">
            <a:avLst/>
          </a:prstGeom>
        </p:spPr>
        <p:txBody>
          <a:bodyPr/>
          <a:lstStyle>
            <a:lvl1pPr marL="182563" indent="-182563">
              <a:lnSpc>
                <a:spcPct val="100000"/>
              </a:lnSpc>
              <a:buNone/>
              <a:tabLst/>
              <a:defRPr sz="1600">
                <a:solidFill>
                  <a:schemeClr val="bg2"/>
                </a:solidFill>
                <a:latin typeface="Montserrat" pitchFamily="2" charset="77"/>
              </a:defRPr>
            </a:lvl1pPr>
            <a:lvl2pPr>
              <a:defRPr sz="1400">
                <a:solidFill>
                  <a:schemeClr val="bg2"/>
                </a:solidFill>
                <a:latin typeface="Montserrat" pitchFamily="2" charset="77"/>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Insert text here</a:t>
            </a:r>
          </a:p>
        </p:txBody>
      </p:sp>
      <p:sp>
        <p:nvSpPr>
          <p:cNvPr id="4" name="Title 1">
            <a:extLst>
              <a:ext uri="{FF2B5EF4-FFF2-40B4-BE49-F238E27FC236}">
                <a16:creationId xmlns:a16="http://schemas.microsoft.com/office/drawing/2014/main" id="{AF6CDF67-2EAC-7AB4-F9A6-ECA81136AC4A}"/>
              </a:ext>
            </a:extLst>
          </p:cNvPr>
          <p:cNvSpPr>
            <a:spLocks noGrp="1"/>
          </p:cNvSpPr>
          <p:nvPr>
            <p:ph type="title" hasCustomPrompt="1"/>
          </p:nvPr>
        </p:nvSpPr>
        <p:spPr>
          <a:xfrm>
            <a:off x="771950" y="685690"/>
            <a:ext cx="9022399" cy="590301"/>
          </a:xfrm>
        </p:spPr>
        <p:txBody>
          <a:bodyPr/>
          <a:lstStyle>
            <a:lvl1pPr>
              <a:lnSpc>
                <a:spcPct val="100000"/>
              </a:lnSpc>
              <a:defRPr sz="3200">
                <a:solidFill>
                  <a:schemeClr val="bg2"/>
                </a:solidFill>
                <a:latin typeface="Montserrat" pitchFamily="2" charset="77"/>
              </a:defRPr>
            </a:lvl1pPr>
          </a:lstStyle>
          <a:p>
            <a:r>
              <a:rPr lang="en-US"/>
              <a:t>Insert Title Here</a:t>
            </a:r>
          </a:p>
        </p:txBody>
      </p:sp>
    </p:spTree>
    <p:extLst>
      <p:ext uri="{BB962C8B-B14F-4D97-AF65-F5344CB8AC3E}">
        <p14:creationId xmlns:p14="http://schemas.microsoft.com/office/powerpoint/2010/main" val="164231734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3 Columns">
    <p:spTree>
      <p:nvGrpSpPr>
        <p:cNvPr id="1" name=""/>
        <p:cNvGrpSpPr/>
        <p:nvPr/>
      </p:nvGrpSpPr>
      <p:grpSpPr>
        <a:xfrm>
          <a:off x="0" y="0"/>
          <a:ext cx="0" cy="0"/>
          <a:chOff x="0" y="0"/>
          <a:chExt cx="0" cy="0"/>
        </a:xfrm>
      </p:grpSpPr>
      <p:sp>
        <p:nvSpPr>
          <p:cNvPr id="9" name="Rounded Rectangle 8">
            <a:extLst>
              <a:ext uri="{FF2B5EF4-FFF2-40B4-BE49-F238E27FC236}">
                <a16:creationId xmlns:a16="http://schemas.microsoft.com/office/drawing/2014/main" id="{54C4BD1C-718C-BDA2-3499-0DC0AB14C8AD}"/>
              </a:ext>
            </a:extLst>
          </p:cNvPr>
          <p:cNvSpPr/>
          <p:nvPr userDrawn="1"/>
        </p:nvSpPr>
        <p:spPr>
          <a:xfrm>
            <a:off x="771952" y="1275991"/>
            <a:ext cx="3236378" cy="5336837"/>
          </a:xfrm>
          <a:prstGeom prst="roundRect">
            <a:avLst>
              <a:gd name="adj" fmla="val 6682"/>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ounded Rectangle 9">
            <a:extLst>
              <a:ext uri="{FF2B5EF4-FFF2-40B4-BE49-F238E27FC236}">
                <a16:creationId xmlns:a16="http://schemas.microsoft.com/office/drawing/2014/main" id="{82CA1EC6-0DF4-8A33-2E9E-F12DB19B2F05}"/>
              </a:ext>
            </a:extLst>
          </p:cNvPr>
          <p:cNvSpPr/>
          <p:nvPr userDrawn="1"/>
        </p:nvSpPr>
        <p:spPr>
          <a:xfrm>
            <a:off x="1260467" y="1254470"/>
            <a:ext cx="2259348" cy="417577"/>
          </a:xfrm>
          <a:prstGeom prst="roundRect">
            <a:avLst>
              <a:gd name="adj" fmla="val 50000"/>
            </a:avLst>
          </a:prstGeom>
          <a:solidFill>
            <a:srgbClr val="2632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ounded Rectangle 16">
            <a:extLst>
              <a:ext uri="{FF2B5EF4-FFF2-40B4-BE49-F238E27FC236}">
                <a16:creationId xmlns:a16="http://schemas.microsoft.com/office/drawing/2014/main" id="{C67F2CDA-14D0-96BE-74A1-5A3AB98A18C2}"/>
              </a:ext>
            </a:extLst>
          </p:cNvPr>
          <p:cNvSpPr/>
          <p:nvPr userDrawn="1"/>
        </p:nvSpPr>
        <p:spPr>
          <a:xfrm>
            <a:off x="8138122" y="1275991"/>
            <a:ext cx="3236378" cy="5336837"/>
          </a:xfrm>
          <a:prstGeom prst="roundRect">
            <a:avLst>
              <a:gd name="adj" fmla="val 6682"/>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ounded Rectangle 17">
            <a:extLst>
              <a:ext uri="{FF2B5EF4-FFF2-40B4-BE49-F238E27FC236}">
                <a16:creationId xmlns:a16="http://schemas.microsoft.com/office/drawing/2014/main" id="{9DABECFD-B2A0-F9AF-D04E-CAAC95DDC571}"/>
              </a:ext>
            </a:extLst>
          </p:cNvPr>
          <p:cNvSpPr/>
          <p:nvPr userDrawn="1"/>
        </p:nvSpPr>
        <p:spPr>
          <a:xfrm>
            <a:off x="8626637" y="1254470"/>
            <a:ext cx="2259348" cy="417577"/>
          </a:xfrm>
          <a:prstGeom prst="roundRect">
            <a:avLst>
              <a:gd name="adj" fmla="val 50000"/>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ounded Rectangle 18">
            <a:extLst>
              <a:ext uri="{FF2B5EF4-FFF2-40B4-BE49-F238E27FC236}">
                <a16:creationId xmlns:a16="http://schemas.microsoft.com/office/drawing/2014/main" id="{4E85A5EB-A457-F9A0-9EE5-A78276FF45CB}"/>
              </a:ext>
            </a:extLst>
          </p:cNvPr>
          <p:cNvSpPr/>
          <p:nvPr userDrawn="1"/>
        </p:nvSpPr>
        <p:spPr>
          <a:xfrm>
            <a:off x="4455037" y="1275991"/>
            <a:ext cx="3236378" cy="5336837"/>
          </a:xfrm>
          <a:prstGeom prst="roundRect">
            <a:avLst>
              <a:gd name="adj" fmla="val 6682"/>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ounded Rectangle 19">
            <a:extLst>
              <a:ext uri="{FF2B5EF4-FFF2-40B4-BE49-F238E27FC236}">
                <a16:creationId xmlns:a16="http://schemas.microsoft.com/office/drawing/2014/main" id="{880DAC60-97FD-DD6F-FAF1-8754FBE8554F}"/>
              </a:ext>
            </a:extLst>
          </p:cNvPr>
          <p:cNvSpPr/>
          <p:nvPr userDrawn="1"/>
        </p:nvSpPr>
        <p:spPr>
          <a:xfrm>
            <a:off x="4943552" y="1254470"/>
            <a:ext cx="2259348" cy="417577"/>
          </a:xfrm>
          <a:prstGeom prst="roundRect">
            <a:avLst>
              <a:gd name="adj" fmla="val 50000"/>
            </a:avLst>
          </a:prstGeom>
          <a:solidFill>
            <a:srgbClr val="647CA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Text Placeholder 20">
            <a:extLst>
              <a:ext uri="{FF2B5EF4-FFF2-40B4-BE49-F238E27FC236}">
                <a16:creationId xmlns:a16="http://schemas.microsoft.com/office/drawing/2014/main" id="{D48ABAEA-7383-49D5-ED38-223B77E3B7C9}"/>
              </a:ext>
            </a:extLst>
          </p:cNvPr>
          <p:cNvSpPr>
            <a:spLocks noGrp="1"/>
          </p:cNvSpPr>
          <p:nvPr>
            <p:ph type="body" sz="quarter" idx="14" hasCustomPrompt="1"/>
          </p:nvPr>
        </p:nvSpPr>
        <p:spPr>
          <a:xfrm>
            <a:off x="1002381" y="1808071"/>
            <a:ext cx="2775518" cy="288491"/>
          </a:xfrm>
          <a:prstGeom prst="rect">
            <a:avLst/>
          </a:prstGeom>
        </p:spPr>
        <p:txBody>
          <a:bodyPr lIns="0" tIns="0" rIns="0" bIns="0"/>
          <a:lstStyle>
            <a:lvl1pPr marL="11113" indent="-11113">
              <a:lnSpc>
                <a:spcPct val="100000"/>
              </a:lnSpc>
              <a:buNone/>
              <a:tabLst/>
              <a:defRPr sz="1800" b="1">
                <a:solidFill>
                  <a:schemeClr val="bg2"/>
                </a:solidFill>
                <a:latin typeface="Montserrat" pitchFamily="2" charset="77"/>
              </a:defRPr>
            </a:lvl1pPr>
            <a:lvl2pPr>
              <a:buNone/>
              <a:defRPr sz="1600">
                <a:solidFill>
                  <a:schemeClr val="bg2"/>
                </a:solidFill>
                <a:latin typeface="Montserrat" pitchFamily="2" charset="77"/>
              </a:defRPr>
            </a:lvl2pPr>
            <a:lvl3pPr>
              <a:defRPr sz="1400">
                <a:solidFill>
                  <a:schemeClr val="bg2"/>
                </a:solidFill>
                <a:latin typeface="Montserrat" pitchFamily="2" charset="77"/>
              </a:defRPr>
            </a:lvl3pPr>
            <a:lvl4pPr>
              <a:defRPr>
                <a:solidFill>
                  <a:schemeClr val="bg2"/>
                </a:solidFill>
              </a:defRPr>
            </a:lvl4pPr>
            <a:lvl5pPr>
              <a:defRPr>
                <a:solidFill>
                  <a:schemeClr val="bg2"/>
                </a:solidFill>
              </a:defRPr>
            </a:lvl5pPr>
          </a:lstStyle>
          <a:p>
            <a:pPr lvl="0"/>
            <a:r>
              <a:rPr lang="en-US"/>
              <a:t>Insert Subtitle Here</a:t>
            </a:r>
          </a:p>
        </p:txBody>
      </p:sp>
      <p:sp>
        <p:nvSpPr>
          <p:cNvPr id="27" name="Text Placeholder 36">
            <a:extLst>
              <a:ext uri="{FF2B5EF4-FFF2-40B4-BE49-F238E27FC236}">
                <a16:creationId xmlns:a16="http://schemas.microsoft.com/office/drawing/2014/main" id="{4FAB72F6-FF50-63A5-13EF-DFD401A261C5}"/>
              </a:ext>
            </a:extLst>
          </p:cNvPr>
          <p:cNvSpPr>
            <a:spLocks noGrp="1"/>
          </p:cNvSpPr>
          <p:nvPr>
            <p:ph type="body" sz="quarter" idx="10" hasCustomPrompt="1"/>
          </p:nvPr>
        </p:nvSpPr>
        <p:spPr>
          <a:xfrm>
            <a:off x="1002381" y="2262348"/>
            <a:ext cx="2775519" cy="4149469"/>
          </a:xfrm>
          <a:prstGeom prst="rect">
            <a:avLst/>
          </a:prstGeom>
        </p:spPr>
        <p:txBody>
          <a:bodyPr/>
          <a:lstStyle>
            <a:lvl1pPr marL="182563" indent="-182563">
              <a:lnSpc>
                <a:spcPct val="100000"/>
              </a:lnSpc>
              <a:buNone/>
              <a:tabLst/>
              <a:defRPr sz="1600">
                <a:solidFill>
                  <a:schemeClr val="bg2"/>
                </a:solidFill>
                <a:latin typeface="Montserrat" pitchFamily="2" charset="77"/>
              </a:defRPr>
            </a:lvl1pPr>
            <a:lvl2pPr>
              <a:defRPr sz="1400">
                <a:solidFill>
                  <a:schemeClr val="bg2"/>
                </a:solidFill>
                <a:latin typeface="Montserrat" pitchFamily="2" charset="77"/>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Insert text here</a:t>
            </a:r>
          </a:p>
        </p:txBody>
      </p:sp>
      <p:sp>
        <p:nvSpPr>
          <p:cNvPr id="28" name="Text Placeholder 20">
            <a:extLst>
              <a:ext uri="{FF2B5EF4-FFF2-40B4-BE49-F238E27FC236}">
                <a16:creationId xmlns:a16="http://schemas.microsoft.com/office/drawing/2014/main" id="{762CEBC1-10DD-EEB5-51DB-967BE20B1FBC}"/>
              </a:ext>
            </a:extLst>
          </p:cNvPr>
          <p:cNvSpPr>
            <a:spLocks noGrp="1"/>
          </p:cNvSpPr>
          <p:nvPr>
            <p:ph type="body" sz="quarter" idx="15" hasCustomPrompt="1"/>
          </p:nvPr>
        </p:nvSpPr>
        <p:spPr>
          <a:xfrm>
            <a:off x="4708240" y="1808071"/>
            <a:ext cx="2775518" cy="288491"/>
          </a:xfrm>
          <a:prstGeom prst="rect">
            <a:avLst/>
          </a:prstGeom>
        </p:spPr>
        <p:txBody>
          <a:bodyPr lIns="0" tIns="0" rIns="0" bIns="0"/>
          <a:lstStyle>
            <a:lvl1pPr marL="11113" indent="-11113">
              <a:lnSpc>
                <a:spcPct val="100000"/>
              </a:lnSpc>
              <a:buNone/>
              <a:tabLst/>
              <a:defRPr sz="1800" b="1">
                <a:solidFill>
                  <a:schemeClr val="bg2"/>
                </a:solidFill>
                <a:latin typeface="Montserrat" pitchFamily="2" charset="77"/>
              </a:defRPr>
            </a:lvl1pPr>
            <a:lvl2pPr>
              <a:buNone/>
              <a:defRPr sz="1600">
                <a:solidFill>
                  <a:schemeClr val="bg2"/>
                </a:solidFill>
                <a:latin typeface="Montserrat" pitchFamily="2" charset="77"/>
              </a:defRPr>
            </a:lvl2pPr>
            <a:lvl3pPr>
              <a:defRPr sz="1400">
                <a:solidFill>
                  <a:schemeClr val="bg2"/>
                </a:solidFill>
                <a:latin typeface="Montserrat" pitchFamily="2" charset="77"/>
              </a:defRPr>
            </a:lvl3pPr>
            <a:lvl4pPr>
              <a:defRPr>
                <a:solidFill>
                  <a:schemeClr val="bg2"/>
                </a:solidFill>
              </a:defRPr>
            </a:lvl4pPr>
            <a:lvl5pPr>
              <a:defRPr>
                <a:solidFill>
                  <a:schemeClr val="bg2"/>
                </a:solidFill>
              </a:defRPr>
            </a:lvl5pPr>
          </a:lstStyle>
          <a:p>
            <a:pPr lvl="0"/>
            <a:r>
              <a:rPr lang="en-US"/>
              <a:t>Insert Subtitle Here</a:t>
            </a:r>
          </a:p>
        </p:txBody>
      </p:sp>
      <p:sp>
        <p:nvSpPr>
          <p:cNvPr id="29" name="Text Placeholder 36">
            <a:extLst>
              <a:ext uri="{FF2B5EF4-FFF2-40B4-BE49-F238E27FC236}">
                <a16:creationId xmlns:a16="http://schemas.microsoft.com/office/drawing/2014/main" id="{9F5CD9B1-D1E8-B779-BB5A-C5272C46B190}"/>
              </a:ext>
            </a:extLst>
          </p:cNvPr>
          <p:cNvSpPr>
            <a:spLocks noGrp="1"/>
          </p:cNvSpPr>
          <p:nvPr>
            <p:ph type="body" sz="quarter" idx="16" hasCustomPrompt="1"/>
          </p:nvPr>
        </p:nvSpPr>
        <p:spPr>
          <a:xfrm>
            <a:off x="4708240" y="2262348"/>
            <a:ext cx="2775519" cy="4149469"/>
          </a:xfrm>
          <a:prstGeom prst="rect">
            <a:avLst/>
          </a:prstGeom>
        </p:spPr>
        <p:txBody>
          <a:bodyPr/>
          <a:lstStyle>
            <a:lvl1pPr marL="182563" indent="-171450">
              <a:lnSpc>
                <a:spcPct val="100000"/>
              </a:lnSpc>
              <a:buNone/>
              <a:tabLst/>
              <a:defRPr sz="1600">
                <a:solidFill>
                  <a:schemeClr val="bg2"/>
                </a:solidFill>
                <a:latin typeface="Montserrat" pitchFamily="2" charset="77"/>
              </a:defRPr>
            </a:lvl1pPr>
            <a:lvl2pPr>
              <a:defRPr sz="1400">
                <a:solidFill>
                  <a:schemeClr val="bg2"/>
                </a:solidFill>
                <a:latin typeface="Montserrat" pitchFamily="2" charset="77"/>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Insert text here</a:t>
            </a:r>
          </a:p>
        </p:txBody>
      </p:sp>
      <p:sp>
        <p:nvSpPr>
          <p:cNvPr id="30" name="Text Placeholder 20">
            <a:extLst>
              <a:ext uri="{FF2B5EF4-FFF2-40B4-BE49-F238E27FC236}">
                <a16:creationId xmlns:a16="http://schemas.microsoft.com/office/drawing/2014/main" id="{2B2A7DCA-8A64-857F-E683-A4371F8A4989}"/>
              </a:ext>
            </a:extLst>
          </p:cNvPr>
          <p:cNvSpPr>
            <a:spLocks noGrp="1"/>
          </p:cNvSpPr>
          <p:nvPr>
            <p:ph type="body" sz="quarter" idx="17" hasCustomPrompt="1"/>
          </p:nvPr>
        </p:nvSpPr>
        <p:spPr>
          <a:xfrm>
            <a:off x="8369012" y="1809232"/>
            <a:ext cx="2775518" cy="288491"/>
          </a:xfrm>
          <a:prstGeom prst="rect">
            <a:avLst/>
          </a:prstGeom>
        </p:spPr>
        <p:txBody>
          <a:bodyPr lIns="0" tIns="0" rIns="0" bIns="0"/>
          <a:lstStyle>
            <a:lvl1pPr marL="11113" indent="-11113">
              <a:lnSpc>
                <a:spcPct val="100000"/>
              </a:lnSpc>
              <a:buNone/>
              <a:tabLst/>
              <a:defRPr sz="1800" b="1">
                <a:solidFill>
                  <a:schemeClr val="bg2"/>
                </a:solidFill>
                <a:latin typeface="Montserrat" pitchFamily="2" charset="77"/>
              </a:defRPr>
            </a:lvl1pPr>
            <a:lvl2pPr>
              <a:buNone/>
              <a:defRPr sz="1600">
                <a:solidFill>
                  <a:schemeClr val="bg2"/>
                </a:solidFill>
                <a:latin typeface="Montserrat" pitchFamily="2" charset="77"/>
              </a:defRPr>
            </a:lvl2pPr>
            <a:lvl3pPr>
              <a:defRPr sz="1400">
                <a:solidFill>
                  <a:schemeClr val="bg2"/>
                </a:solidFill>
                <a:latin typeface="Montserrat" pitchFamily="2" charset="77"/>
              </a:defRPr>
            </a:lvl3pPr>
            <a:lvl4pPr>
              <a:defRPr>
                <a:solidFill>
                  <a:schemeClr val="bg2"/>
                </a:solidFill>
              </a:defRPr>
            </a:lvl4pPr>
            <a:lvl5pPr>
              <a:defRPr>
                <a:solidFill>
                  <a:schemeClr val="bg2"/>
                </a:solidFill>
              </a:defRPr>
            </a:lvl5pPr>
          </a:lstStyle>
          <a:p>
            <a:pPr lvl="0"/>
            <a:r>
              <a:rPr lang="en-US"/>
              <a:t>Insert Subtitle Here</a:t>
            </a:r>
          </a:p>
        </p:txBody>
      </p:sp>
      <p:sp>
        <p:nvSpPr>
          <p:cNvPr id="31" name="Text Placeholder 36">
            <a:extLst>
              <a:ext uri="{FF2B5EF4-FFF2-40B4-BE49-F238E27FC236}">
                <a16:creationId xmlns:a16="http://schemas.microsoft.com/office/drawing/2014/main" id="{FE72CE1C-F0D6-5D5E-40D5-B066B9686134}"/>
              </a:ext>
            </a:extLst>
          </p:cNvPr>
          <p:cNvSpPr>
            <a:spLocks noGrp="1"/>
          </p:cNvSpPr>
          <p:nvPr>
            <p:ph type="body" sz="quarter" idx="18" hasCustomPrompt="1"/>
          </p:nvPr>
        </p:nvSpPr>
        <p:spPr>
          <a:xfrm>
            <a:off x="8369012" y="2263509"/>
            <a:ext cx="2775519" cy="4149469"/>
          </a:xfrm>
          <a:prstGeom prst="rect">
            <a:avLst/>
          </a:prstGeom>
        </p:spPr>
        <p:txBody>
          <a:bodyPr/>
          <a:lstStyle>
            <a:lvl1pPr marL="182563" indent="-171450">
              <a:lnSpc>
                <a:spcPct val="100000"/>
              </a:lnSpc>
              <a:buNone/>
              <a:tabLst/>
              <a:defRPr sz="1600">
                <a:solidFill>
                  <a:schemeClr val="bg2"/>
                </a:solidFill>
                <a:latin typeface="Montserrat" pitchFamily="2" charset="77"/>
              </a:defRPr>
            </a:lvl1pPr>
            <a:lvl2pPr>
              <a:defRPr sz="1400">
                <a:solidFill>
                  <a:schemeClr val="bg2"/>
                </a:solidFill>
                <a:latin typeface="Montserrat" pitchFamily="2" charset="77"/>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Insert text here</a:t>
            </a:r>
          </a:p>
        </p:txBody>
      </p:sp>
      <p:sp>
        <p:nvSpPr>
          <p:cNvPr id="4" name="Title 1">
            <a:extLst>
              <a:ext uri="{FF2B5EF4-FFF2-40B4-BE49-F238E27FC236}">
                <a16:creationId xmlns:a16="http://schemas.microsoft.com/office/drawing/2014/main" id="{27807D05-CBC8-C592-1908-1E268BE04707}"/>
              </a:ext>
            </a:extLst>
          </p:cNvPr>
          <p:cNvSpPr>
            <a:spLocks noGrp="1"/>
          </p:cNvSpPr>
          <p:nvPr>
            <p:ph type="title" hasCustomPrompt="1"/>
          </p:nvPr>
        </p:nvSpPr>
        <p:spPr>
          <a:xfrm>
            <a:off x="771950" y="685690"/>
            <a:ext cx="9022399" cy="590301"/>
          </a:xfrm>
        </p:spPr>
        <p:txBody>
          <a:bodyPr/>
          <a:lstStyle>
            <a:lvl1pPr>
              <a:lnSpc>
                <a:spcPct val="100000"/>
              </a:lnSpc>
              <a:defRPr sz="3200">
                <a:solidFill>
                  <a:schemeClr val="bg2"/>
                </a:solidFill>
                <a:latin typeface="Montserrat" pitchFamily="2" charset="77"/>
              </a:defRPr>
            </a:lvl1pPr>
          </a:lstStyle>
          <a:p>
            <a:r>
              <a:rPr lang="en-US"/>
              <a:t>Insert Title Here</a:t>
            </a:r>
          </a:p>
        </p:txBody>
      </p:sp>
    </p:spTree>
    <p:extLst>
      <p:ext uri="{BB962C8B-B14F-4D97-AF65-F5344CB8AC3E}">
        <p14:creationId xmlns:p14="http://schemas.microsoft.com/office/powerpoint/2010/main" val="309040660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4 Columns">
    <p:spTree>
      <p:nvGrpSpPr>
        <p:cNvPr id="1" name=""/>
        <p:cNvGrpSpPr/>
        <p:nvPr/>
      </p:nvGrpSpPr>
      <p:grpSpPr>
        <a:xfrm>
          <a:off x="0" y="0"/>
          <a:ext cx="0" cy="0"/>
          <a:chOff x="0" y="0"/>
          <a:chExt cx="0" cy="0"/>
        </a:xfrm>
      </p:grpSpPr>
      <p:sp>
        <p:nvSpPr>
          <p:cNvPr id="9" name="Rounded Rectangle 8">
            <a:extLst>
              <a:ext uri="{FF2B5EF4-FFF2-40B4-BE49-F238E27FC236}">
                <a16:creationId xmlns:a16="http://schemas.microsoft.com/office/drawing/2014/main" id="{54C4BD1C-718C-BDA2-3499-0DC0AB14C8AD}"/>
              </a:ext>
            </a:extLst>
          </p:cNvPr>
          <p:cNvSpPr/>
          <p:nvPr userDrawn="1"/>
        </p:nvSpPr>
        <p:spPr>
          <a:xfrm>
            <a:off x="771952" y="1275991"/>
            <a:ext cx="2491056" cy="5336837"/>
          </a:xfrm>
          <a:prstGeom prst="roundRect">
            <a:avLst>
              <a:gd name="adj" fmla="val 6682"/>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ounded Rectangle 9">
            <a:extLst>
              <a:ext uri="{FF2B5EF4-FFF2-40B4-BE49-F238E27FC236}">
                <a16:creationId xmlns:a16="http://schemas.microsoft.com/office/drawing/2014/main" id="{82CA1EC6-0DF4-8A33-2E9E-F12DB19B2F05}"/>
              </a:ext>
            </a:extLst>
          </p:cNvPr>
          <p:cNvSpPr/>
          <p:nvPr userDrawn="1"/>
        </p:nvSpPr>
        <p:spPr>
          <a:xfrm>
            <a:off x="1005415" y="1266045"/>
            <a:ext cx="2024129" cy="417577"/>
          </a:xfrm>
          <a:prstGeom prst="roundRect">
            <a:avLst>
              <a:gd name="adj" fmla="val 50000"/>
            </a:avLst>
          </a:prstGeom>
          <a:solidFill>
            <a:srgbClr val="2632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Text Placeholder 20">
            <a:extLst>
              <a:ext uri="{FF2B5EF4-FFF2-40B4-BE49-F238E27FC236}">
                <a16:creationId xmlns:a16="http://schemas.microsoft.com/office/drawing/2014/main" id="{D48ABAEA-7383-49D5-ED38-223B77E3B7C9}"/>
              </a:ext>
            </a:extLst>
          </p:cNvPr>
          <p:cNvSpPr>
            <a:spLocks noGrp="1"/>
          </p:cNvSpPr>
          <p:nvPr>
            <p:ph type="body" sz="quarter" idx="14" hasCustomPrompt="1"/>
          </p:nvPr>
        </p:nvSpPr>
        <p:spPr>
          <a:xfrm>
            <a:off x="1005415" y="1816488"/>
            <a:ext cx="2050893" cy="596459"/>
          </a:xfrm>
          <a:prstGeom prst="rect">
            <a:avLst/>
          </a:prstGeom>
        </p:spPr>
        <p:txBody>
          <a:bodyPr lIns="0" tIns="0" rIns="0" bIns="0"/>
          <a:lstStyle>
            <a:lvl1pPr marL="11113" indent="-11113">
              <a:lnSpc>
                <a:spcPct val="100000"/>
              </a:lnSpc>
              <a:buNone/>
              <a:tabLst/>
              <a:defRPr sz="1800" b="1">
                <a:solidFill>
                  <a:schemeClr val="bg2"/>
                </a:solidFill>
                <a:latin typeface="Montserrat" pitchFamily="2" charset="77"/>
              </a:defRPr>
            </a:lvl1pPr>
            <a:lvl2pPr>
              <a:buNone/>
              <a:defRPr sz="1600">
                <a:solidFill>
                  <a:schemeClr val="bg2"/>
                </a:solidFill>
                <a:latin typeface="Montserrat" pitchFamily="2" charset="77"/>
              </a:defRPr>
            </a:lvl2pPr>
            <a:lvl3pPr>
              <a:defRPr sz="1400">
                <a:solidFill>
                  <a:schemeClr val="bg2"/>
                </a:solidFill>
                <a:latin typeface="Montserrat" pitchFamily="2" charset="77"/>
              </a:defRPr>
            </a:lvl3pPr>
            <a:lvl4pPr>
              <a:defRPr>
                <a:solidFill>
                  <a:schemeClr val="bg2"/>
                </a:solidFill>
              </a:defRPr>
            </a:lvl4pPr>
            <a:lvl5pPr>
              <a:defRPr>
                <a:solidFill>
                  <a:schemeClr val="bg2"/>
                </a:solidFill>
              </a:defRPr>
            </a:lvl5pPr>
          </a:lstStyle>
          <a:p>
            <a:pPr lvl="0"/>
            <a:r>
              <a:rPr lang="en-US"/>
              <a:t>Insert Subtitle Here</a:t>
            </a:r>
          </a:p>
        </p:txBody>
      </p:sp>
      <p:sp>
        <p:nvSpPr>
          <p:cNvPr id="27" name="Text Placeholder 36">
            <a:extLst>
              <a:ext uri="{FF2B5EF4-FFF2-40B4-BE49-F238E27FC236}">
                <a16:creationId xmlns:a16="http://schemas.microsoft.com/office/drawing/2014/main" id="{4FAB72F6-FF50-63A5-13EF-DFD401A261C5}"/>
              </a:ext>
            </a:extLst>
          </p:cNvPr>
          <p:cNvSpPr>
            <a:spLocks noGrp="1"/>
          </p:cNvSpPr>
          <p:nvPr>
            <p:ph type="body" sz="quarter" idx="10" hasCustomPrompt="1"/>
          </p:nvPr>
        </p:nvSpPr>
        <p:spPr>
          <a:xfrm>
            <a:off x="1005415" y="2639028"/>
            <a:ext cx="2050893" cy="3739738"/>
          </a:xfrm>
          <a:prstGeom prst="rect">
            <a:avLst/>
          </a:prstGeom>
        </p:spPr>
        <p:txBody>
          <a:bodyPr/>
          <a:lstStyle>
            <a:lvl1pPr marL="182563" indent="-182563">
              <a:lnSpc>
                <a:spcPct val="100000"/>
              </a:lnSpc>
              <a:buNone/>
              <a:tabLst/>
              <a:defRPr sz="1600">
                <a:solidFill>
                  <a:schemeClr val="bg2"/>
                </a:solidFill>
                <a:latin typeface="Montserrat" pitchFamily="2" charset="77"/>
              </a:defRPr>
            </a:lvl1pPr>
            <a:lvl2pPr>
              <a:defRPr sz="1400">
                <a:solidFill>
                  <a:schemeClr val="bg2"/>
                </a:solidFill>
                <a:latin typeface="Montserrat" pitchFamily="2" charset="77"/>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Insert text here</a:t>
            </a:r>
          </a:p>
        </p:txBody>
      </p:sp>
      <p:sp>
        <p:nvSpPr>
          <p:cNvPr id="59" name="Rounded Rectangle 58">
            <a:extLst>
              <a:ext uri="{FF2B5EF4-FFF2-40B4-BE49-F238E27FC236}">
                <a16:creationId xmlns:a16="http://schemas.microsoft.com/office/drawing/2014/main" id="{17237D93-F8B2-9FCC-83B8-BD1B7C471E81}"/>
              </a:ext>
            </a:extLst>
          </p:cNvPr>
          <p:cNvSpPr/>
          <p:nvPr userDrawn="1"/>
        </p:nvSpPr>
        <p:spPr>
          <a:xfrm>
            <a:off x="8839581" y="1275991"/>
            <a:ext cx="2491056" cy="5336837"/>
          </a:xfrm>
          <a:prstGeom prst="roundRect">
            <a:avLst>
              <a:gd name="adj" fmla="val 6682"/>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0" name="Rounded Rectangle 59">
            <a:extLst>
              <a:ext uri="{FF2B5EF4-FFF2-40B4-BE49-F238E27FC236}">
                <a16:creationId xmlns:a16="http://schemas.microsoft.com/office/drawing/2014/main" id="{A5CD96EF-B2CB-5BF0-5E96-FB2DBB4C025B}"/>
              </a:ext>
            </a:extLst>
          </p:cNvPr>
          <p:cNvSpPr/>
          <p:nvPr userDrawn="1"/>
        </p:nvSpPr>
        <p:spPr>
          <a:xfrm>
            <a:off x="9073044" y="1266045"/>
            <a:ext cx="2024129" cy="417577"/>
          </a:xfrm>
          <a:prstGeom prst="roundRect">
            <a:avLst>
              <a:gd name="adj" fmla="val 5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1" name="Text Placeholder 20">
            <a:extLst>
              <a:ext uri="{FF2B5EF4-FFF2-40B4-BE49-F238E27FC236}">
                <a16:creationId xmlns:a16="http://schemas.microsoft.com/office/drawing/2014/main" id="{6A596C11-E354-6FA5-E26B-3A82337BDE8A}"/>
              </a:ext>
            </a:extLst>
          </p:cNvPr>
          <p:cNvSpPr>
            <a:spLocks noGrp="1"/>
          </p:cNvSpPr>
          <p:nvPr>
            <p:ph type="body" sz="quarter" idx="15" hasCustomPrompt="1"/>
          </p:nvPr>
        </p:nvSpPr>
        <p:spPr>
          <a:xfrm>
            <a:off x="9073044" y="1816488"/>
            <a:ext cx="2050893" cy="596459"/>
          </a:xfrm>
          <a:prstGeom prst="rect">
            <a:avLst/>
          </a:prstGeom>
        </p:spPr>
        <p:txBody>
          <a:bodyPr lIns="0" tIns="0" rIns="0" bIns="0"/>
          <a:lstStyle>
            <a:lvl1pPr marL="11113" indent="-11113">
              <a:lnSpc>
                <a:spcPct val="100000"/>
              </a:lnSpc>
              <a:buNone/>
              <a:tabLst/>
              <a:defRPr sz="1800" b="1">
                <a:solidFill>
                  <a:schemeClr val="bg2"/>
                </a:solidFill>
                <a:latin typeface="Montserrat" pitchFamily="2" charset="77"/>
              </a:defRPr>
            </a:lvl1pPr>
            <a:lvl2pPr>
              <a:buNone/>
              <a:defRPr sz="1600">
                <a:solidFill>
                  <a:schemeClr val="bg2"/>
                </a:solidFill>
                <a:latin typeface="Montserrat" pitchFamily="2" charset="77"/>
              </a:defRPr>
            </a:lvl2pPr>
            <a:lvl3pPr>
              <a:defRPr sz="1400">
                <a:solidFill>
                  <a:schemeClr val="bg2"/>
                </a:solidFill>
                <a:latin typeface="Montserrat" pitchFamily="2" charset="77"/>
              </a:defRPr>
            </a:lvl3pPr>
            <a:lvl4pPr>
              <a:defRPr>
                <a:solidFill>
                  <a:schemeClr val="bg2"/>
                </a:solidFill>
              </a:defRPr>
            </a:lvl4pPr>
            <a:lvl5pPr>
              <a:defRPr>
                <a:solidFill>
                  <a:schemeClr val="bg2"/>
                </a:solidFill>
              </a:defRPr>
            </a:lvl5pPr>
          </a:lstStyle>
          <a:p>
            <a:pPr lvl="0"/>
            <a:r>
              <a:rPr lang="en-US"/>
              <a:t>Insert Subtitle Here</a:t>
            </a:r>
          </a:p>
        </p:txBody>
      </p:sp>
      <p:sp>
        <p:nvSpPr>
          <p:cNvPr id="62" name="Text Placeholder 36">
            <a:extLst>
              <a:ext uri="{FF2B5EF4-FFF2-40B4-BE49-F238E27FC236}">
                <a16:creationId xmlns:a16="http://schemas.microsoft.com/office/drawing/2014/main" id="{14A5AE5E-561F-C2F2-BA92-70B0F8BCE3A8}"/>
              </a:ext>
            </a:extLst>
          </p:cNvPr>
          <p:cNvSpPr>
            <a:spLocks noGrp="1"/>
          </p:cNvSpPr>
          <p:nvPr>
            <p:ph type="body" sz="quarter" idx="16" hasCustomPrompt="1"/>
          </p:nvPr>
        </p:nvSpPr>
        <p:spPr>
          <a:xfrm>
            <a:off x="9073044" y="2639028"/>
            <a:ext cx="2050893" cy="3739738"/>
          </a:xfrm>
          <a:prstGeom prst="rect">
            <a:avLst/>
          </a:prstGeom>
        </p:spPr>
        <p:txBody>
          <a:bodyPr/>
          <a:lstStyle>
            <a:lvl1pPr marL="182563" indent="-171450">
              <a:lnSpc>
                <a:spcPct val="100000"/>
              </a:lnSpc>
              <a:buNone/>
              <a:tabLst/>
              <a:defRPr sz="1600">
                <a:solidFill>
                  <a:schemeClr val="bg2"/>
                </a:solidFill>
                <a:latin typeface="Montserrat" pitchFamily="2" charset="77"/>
              </a:defRPr>
            </a:lvl1pPr>
            <a:lvl2pPr>
              <a:defRPr sz="1400">
                <a:solidFill>
                  <a:schemeClr val="bg2"/>
                </a:solidFill>
                <a:latin typeface="Montserrat" pitchFamily="2" charset="77"/>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Insert text here</a:t>
            </a:r>
          </a:p>
        </p:txBody>
      </p:sp>
      <p:sp>
        <p:nvSpPr>
          <p:cNvPr id="63" name="Rounded Rectangle 62">
            <a:extLst>
              <a:ext uri="{FF2B5EF4-FFF2-40B4-BE49-F238E27FC236}">
                <a16:creationId xmlns:a16="http://schemas.microsoft.com/office/drawing/2014/main" id="{14C96722-85AD-ABE1-171C-BBB99CBA7103}"/>
              </a:ext>
            </a:extLst>
          </p:cNvPr>
          <p:cNvSpPr/>
          <p:nvPr userDrawn="1"/>
        </p:nvSpPr>
        <p:spPr>
          <a:xfrm>
            <a:off x="3464569" y="1275991"/>
            <a:ext cx="2491056" cy="5336837"/>
          </a:xfrm>
          <a:prstGeom prst="roundRect">
            <a:avLst>
              <a:gd name="adj" fmla="val 6682"/>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4" name="Rounded Rectangle 63">
            <a:extLst>
              <a:ext uri="{FF2B5EF4-FFF2-40B4-BE49-F238E27FC236}">
                <a16:creationId xmlns:a16="http://schemas.microsoft.com/office/drawing/2014/main" id="{9DBDD923-C50D-F0AE-1D12-7E21A94CD62B}"/>
              </a:ext>
            </a:extLst>
          </p:cNvPr>
          <p:cNvSpPr/>
          <p:nvPr userDrawn="1"/>
        </p:nvSpPr>
        <p:spPr>
          <a:xfrm>
            <a:off x="3698032" y="1266045"/>
            <a:ext cx="2024129" cy="417577"/>
          </a:xfrm>
          <a:prstGeom prst="roundRect">
            <a:avLst>
              <a:gd name="adj" fmla="val 50000"/>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5" name="Text Placeholder 20">
            <a:extLst>
              <a:ext uri="{FF2B5EF4-FFF2-40B4-BE49-F238E27FC236}">
                <a16:creationId xmlns:a16="http://schemas.microsoft.com/office/drawing/2014/main" id="{BC3AB103-6077-C87A-47CA-9B1C5DA222B1}"/>
              </a:ext>
            </a:extLst>
          </p:cNvPr>
          <p:cNvSpPr>
            <a:spLocks noGrp="1"/>
          </p:cNvSpPr>
          <p:nvPr>
            <p:ph type="body" sz="quarter" idx="17" hasCustomPrompt="1"/>
          </p:nvPr>
        </p:nvSpPr>
        <p:spPr>
          <a:xfrm>
            <a:off x="3698032" y="1816488"/>
            <a:ext cx="2050893" cy="596459"/>
          </a:xfrm>
          <a:prstGeom prst="rect">
            <a:avLst/>
          </a:prstGeom>
        </p:spPr>
        <p:txBody>
          <a:bodyPr lIns="0" tIns="0" rIns="0" bIns="0"/>
          <a:lstStyle>
            <a:lvl1pPr marL="11113" indent="-11113">
              <a:lnSpc>
                <a:spcPct val="100000"/>
              </a:lnSpc>
              <a:buNone/>
              <a:tabLst/>
              <a:defRPr sz="1800" b="1">
                <a:solidFill>
                  <a:schemeClr val="bg2"/>
                </a:solidFill>
                <a:latin typeface="Montserrat" pitchFamily="2" charset="77"/>
              </a:defRPr>
            </a:lvl1pPr>
            <a:lvl2pPr>
              <a:buNone/>
              <a:defRPr sz="1600">
                <a:solidFill>
                  <a:schemeClr val="bg2"/>
                </a:solidFill>
                <a:latin typeface="Montserrat" pitchFamily="2" charset="77"/>
              </a:defRPr>
            </a:lvl2pPr>
            <a:lvl3pPr>
              <a:defRPr sz="1400">
                <a:solidFill>
                  <a:schemeClr val="bg2"/>
                </a:solidFill>
                <a:latin typeface="Montserrat" pitchFamily="2" charset="77"/>
              </a:defRPr>
            </a:lvl3pPr>
            <a:lvl4pPr>
              <a:defRPr>
                <a:solidFill>
                  <a:schemeClr val="bg2"/>
                </a:solidFill>
              </a:defRPr>
            </a:lvl4pPr>
            <a:lvl5pPr>
              <a:defRPr>
                <a:solidFill>
                  <a:schemeClr val="bg2"/>
                </a:solidFill>
              </a:defRPr>
            </a:lvl5pPr>
          </a:lstStyle>
          <a:p>
            <a:pPr lvl="0"/>
            <a:r>
              <a:rPr lang="en-US"/>
              <a:t>Insert Subtitle Here</a:t>
            </a:r>
          </a:p>
        </p:txBody>
      </p:sp>
      <p:sp>
        <p:nvSpPr>
          <p:cNvPr id="66" name="Text Placeholder 36">
            <a:extLst>
              <a:ext uri="{FF2B5EF4-FFF2-40B4-BE49-F238E27FC236}">
                <a16:creationId xmlns:a16="http://schemas.microsoft.com/office/drawing/2014/main" id="{76DB474B-645B-7028-0F74-CD757028EF85}"/>
              </a:ext>
            </a:extLst>
          </p:cNvPr>
          <p:cNvSpPr>
            <a:spLocks noGrp="1"/>
          </p:cNvSpPr>
          <p:nvPr>
            <p:ph type="body" sz="quarter" idx="18" hasCustomPrompt="1"/>
          </p:nvPr>
        </p:nvSpPr>
        <p:spPr>
          <a:xfrm>
            <a:off x="3698032" y="2639028"/>
            <a:ext cx="2050893" cy="3739738"/>
          </a:xfrm>
          <a:prstGeom prst="rect">
            <a:avLst/>
          </a:prstGeom>
        </p:spPr>
        <p:txBody>
          <a:bodyPr/>
          <a:lstStyle>
            <a:lvl1pPr marL="182563" indent="-182563">
              <a:lnSpc>
                <a:spcPct val="100000"/>
              </a:lnSpc>
              <a:buNone/>
              <a:tabLst/>
              <a:defRPr sz="1600">
                <a:solidFill>
                  <a:schemeClr val="bg2"/>
                </a:solidFill>
                <a:latin typeface="Montserrat" pitchFamily="2" charset="77"/>
              </a:defRPr>
            </a:lvl1pPr>
            <a:lvl2pPr>
              <a:defRPr sz="1400">
                <a:solidFill>
                  <a:schemeClr val="bg2"/>
                </a:solidFill>
                <a:latin typeface="Montserrat" pitchFamily="2" charset="77"/>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Insert text here</a:t>
            </a:r>
          </a:p>
        </p:txBody>
      </p:sp>
      <p:sp>
        <p:nvSpPr>
          <p:cNvPr id="67" name="Rounded Rectangle 66">
            <a:extLst>
              <a:ext uri="{FF2B5EF4-FFF2-40B4-BE49-F238E27FC236}">
                <a16:creationId xmlns:a16="http://schemas.microsoft.com/office/drawing/2014/main" id="{C19F8BB3-D9C6-8836-E01C-F54211F38855}"/>
              </a:ext>
            </a:extLst>
          </p:cNvPr>
          <p:cNvSpPr/>
          <p:nvPr userDrawn="1"/>
        </p:nvSpPr>
        <p:spPr>
          <a:xfrm>
            <a:off x="6152075" y="1275991"/>
            <a:ext cx="2491056" cy="5336837"/>
          </a:xfrm>
          <a:prstGeom prst="roundRect">
            <a:avLst>
              <a:gd name="adj" fmla="val 6682"/>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8" name="Rounded Rectangle 67">
            <a:extLst>
              <a:ext uri="{FF2B5EF4-FFF2-40B4-BE49-F238E27FC236}">
                <a16:creationId xmlns:a16="http://schemas.microsoft.com/office/drawing/2014/main" id="{2FBC7AAC-1497-5EA0-EEAA-DC7C7AF8DA91}"/>
              </a:ext>
            </a:extLst>
          </p:cNvPr>
          <p:cNvSpPr/>
          <p:nvPr userDrawn="1"/>
        </p:nvSpPr>
        <p:spPr>
          <a:xfrm>
            <a:off x="6385538" y="1266045"/>
            <a:ext cx="2024129" cy="417577"/>
          </a:xfrm>
          <a:prstGeom prst="roundRect">
            <a:avLst>
              <a:gd name="adj" fmla="val 50000"/>
            </a:avLst>
          </a:prstGeom>
          <a:solidFill>
            <a:srgbClr val="647CA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9" name="Text Placeholder 20">
            <a:extLst>
              <a:ext uri="{FF2B5EF4-FFF2-40B4-BE49-F238E27FC236}">
                <a16:creationId xmlns:a16="http://schemas.microsoft.com/office/drawing/2014/main" id="{B138D774-A891-83E4-CB0C-13C396961BE9}"/>
              </a:ext>
            </a:extLst>
          </p:cNvPr>
          <p:cNvSpPr>
            <a:spLocks noGrp="1"/>
          </p:cNvSpPr>
          <p:nvPr>
            <p:ph type="body" sz="quarter" idx="19" hasCustomPrompt="1"/>
          </p:nvPr>
        </p:nvSpPr>
        <p:spPr>
          <a:xfrm>
            <a:off x="6385538" y="1816488"/>
            <a:ext cx="2050893" cy="596459"/>
          </a:xfrm>
          <a:prstGeom prst="rect">
            <a:avLst/>
          </a:prstGeom>
        </p:spPr>
        <p:txBody>
          <a:bodyPr lIns="0" tIns="0" rIns="0" bIns="0"/>
          <a:lstStyle>
            <a:lvl1pPr marL="11113" indent="-11113">
              <a:lnSpc>
                <a:spcPct val="100000"/>
              </a:lnSpc>
              <a:buNone/>
              <a:tabLst/>
              <a:defRPr sz="1800" b="1">
                <a:solidFill>
                  <a:schemeClr val="bg2"/>
                </a:solidFill>
                <a:latin typeface="Montserrat" pitchFamily="2" charset="77"/>
              </a:defRPr>
            </a:lvl1pPr>
            <a:lvl2pPr>
              <a:buNone/>
              <a:defRPr sz="1600">
                <a:solidFill>
                  <a:schemeClr val="bg2"/>
                </a:solidFill>
                <a:latin typeface="Montserrat" pitchFamily="2" charset="77"/>
              </a:defRPr>
            </a:lvl2pPr>
            <a:lvl3pPr>
              <a:defRPr sz="1400">
                <a:solidFill>
                  <a:schemeClr val="bg2"/>
                </a:solidFill>
                <a:latin typeface="Montserrat" pitchFamily="2" charset="77"/>
              </a:defRPr>
            </a:lvl3pPr>
            <a:lvl4pPr>
              <a:defRPr>
                <a:solidFill>
                  <a:schemeClr val="bg2"/>
                </a:solidFill>
              </a:defRPr>
            </a:lvl4pPr>
            <a:lvl5pPr>
              <a:defRPr>
                <a:solidFill>
                  <a:schemeClr val="bg2"/>
                </a:solidFill>
              </a:defRPr>
            </a:lvl5pPr>
          </a:lstStyle>
          <a:p>
            <a:pPr lvl="0"/>
            <a:r>
              <a:rPr lang="en-US"/>
              <a:t>Insert Subtitle Here</a:t>
            </a:r>
          </a:p>
        </p:txBody>
      </p:sp>
      <p:sp>
        <p:nvSpPr>
          <p:cNvPr id="70" name="Text Placeholder 36">
            <a:extLst>
              <a:ext uri="{FF2B5EF4-FFF2-40B4-BE49-F238E27FC236}">
                <a16:creationId xmlns:a16="http://schemas.microsoft.com/office/drawing/2014/main" id="{E76CBEC6-75DC-38CE-7C1D-C62D493BA041}"/>
              </a:ext>
            </a:extLst>
          </p:cNvPr>
          <p:cNvSpPr>
            <a:spLocks noGrp="1"/>
          </p:cNvSpPr>
          <p:nvPr>
            <p:ph type="body" sz="quarter" idx="20" hasCustomPrompt="1"/>
          </p:nvPr>
        </p:nvSpPr>
        <p:spPr>
          <a:xfrm>
            <a:off x="6385538" y="2639028"/>
            <a:ext cx="2050893" cy="3739738"/>
          </a:xfrm>
          <a:prstGeom prst="rect">
            <a:avLst/>
          </a:prstGeom>
        </p:spPr>
        <p:txBody>
          <a:bodyPr/>
          <a:lstStyle>
            <a:lvl1pPr marL="182563" indent="-182563">
              <a:lnSpc>
                <a:spcPct val="100000"/>
              </a:lnSpc>
              <a:buNone/>
              <a:tabLst/>
              <a:defRPr sz="1600">
                <a:solidFill>
                  <a:schemeClr val="bg2"/>
                </a:solidFill>
                <a:latin typeface="Montserrat" pitchFamily="2" charset="77"/>
              </a:defRPr>
            </a:lvl1pPr>
            <a:lvl2pPr>
              <a:defRPr sz="1400">
                <a:solidFill>
                  <a:schemeClr val="bg2"/>
                </a:solidFill>
                <a:latin typeface="Montserrat" pitchFamily="2" charset="77"/>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Insert text here</a:t>
            </a:r>
          </a:p>
        </p:txBody>
      </p:sp>
      <p:sp>
        <p:nvSpPr>
          <p:cNvPr id="4" name="Title 1">
            <a:extLst>
              <a:ext uri="{FF2B5EF4-FFF2-40B4-BE49-F238E27FC236}">
                <a16:creationId xmlns:a16="http://schemas.microsoft.com/office/drawing/2014/main" id="{AF6CDF67-2EAC-7AB4-F9A6-ECA81136AC4A}"/>
              </a:ext>
            </a:extLst>
          </p:cNvPr>
          <p:cNvSpPr>
            <a:spLocks noGrp="1"/>
          </p:cNvSpPr>
          <p:nvPr>
            <p:ph type="title" hasCustomPrompt="1"/>
          </p:nvPr>
        </p:nvSpPr>
        <p:spPr>
          <a:xfrm>
            <a:off x="771950" y="685690"/>
            <a:ext cx="9022399" cy="590301"/>
          </a:xfrm>
        </p:spPr>
        <p:txBody>
          <a:bodyPr/>
          <a:lstStyle>
            <a:lvl1pPr>
              <a:lnSpc>
                <a:spcPct val="100000"/>
              </a:lnSpc>
              <a:defRPr sz="3200">
                <a:solidFill>
                  <a:schemeClr val="bg2"/>
                </a:solidFill>
                <a:latin typeface="Montserrat" pitchFamily="2" charset="77"/>
              </a:defRPr>
            </a:lvl1pPr>
          </a:lstStyle>
          <a:p>
            <a:r>
              <a:rPr lang="en-US"/>
              <a:t>Insert Title Here</a:t>
            </a:r>
          </a:p>
        </p:txBody>
      </p:sp>
    </p:spTree>
    <p:extLst>
      <p:ext uri="{BB962C8B-B14F-4D97-AF65-F5344CB8AC3E}">
        <p14:creationId xmlns:p14="http://schemas.microsoft.com/office/powerpoint/2010/main" val="9291699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Research Findings">
    <p:spTree>
      <p:nvGrpSpPr>
        <p:cNvPr id="1" name=""/>
        <p:cNvGrpSpPr/>
        <p:nvPr/>
      </p:nvGrpSpPr>
      <p:grpSpPr>
        <a:xfrm>
          <a:off x="0" y="0"/>
          <a:ext cx="0" cy="0"/>
          <a:chOff x="0" y="0"/>
          <a:chExt cx="0" cy="0"/>
        </a:xfrm>
      </p:grpSpPr>
      <p:sp>
        <p:nvSpPr>
          <p:cNvPr id="17" name="Rounded Rectangle 16">
            <a:extLst>
              <a:ext uri="{FF2B5EF4-FFF2-40B4-BE49-F238E27FC236}">
                <a16:creationId xmlns:a16="http://schemas.microsoft.com/office/drawing/2014/main" id="{C67F2CDA-14D0-96BE-74A1-5A3AB98A18C2}"/>
              </a:ext>
            </a:extLst>
          </p:cNvPr>
          <p:cNvSpPr/>
          <p:nvPr userDrawn="1"/>
        </p:nvSpPr>
        <p:spPr>
          <a:xfrm>
            <a:off x="771950" y="1917791"/>
            <a:ext cx="10602549" cy="1068989"/>
          </a:xfrm>
          <a:prstGeom prst="roundRect">
            <a:avLst>
              <a:gd name="adj" fmla="val 6682"/>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 Placeholder 36">
            <a:extLst>
              <a:ext uri="{FF2B5EF4-FFF2-40B4-BE49-F238E27FC236}">
                <a16:creationId xmlns:a16="http://schemas.microsoft.com/office/drawing/2014/main" id="{B1D159FC-7792-A129-9900-EF56F2C0FF19}"/>
              </a:ext>
            </a:extLst>
          </p:cNvPr>
          <p:cNvSpPr>
            <a:spLocks noGrp="1"/>
          </p:cNvSpPr>
          <p:nvPr>
            <p:ph type="body" sz="quarter" idx="19" hasCustomPrompt="1"/>
          </p:nvPr>
        </p:nvSpPr>
        <p:spPr>
          <a:xfrm>
            <a:off x="771950" y="1202788"/>
            <a:ext cx="9022399" cy="431491"/>
          </a:xfrm>
          <a:prstGeom prst="rect">
            <a:avLst/>
          </a:prstGeom>
        </p:spPr>
        <p:txBody>
          <a:bodyPr lIns="0" tIns="0" rIns="0" bIns="0"/>
          <a:lstStyle>
            <a:lvl1pPr>
              <a:lnSpc>
                <a:spcPct val="100000"/>
              </a:lnSpc>
              <a:buNone/>
              <a:defRPr sz="1600">
                <a:solidFill>
                  <a:schemeClr val="bg2"/>
                </a:solidFill>
                <a:latin typeface="Montserrat" pitchFamily="2" charset="77"/>
              </a:defRPr>
            </a:lvl1pPr>
            <a:lvl2pPr>
              <a:defRPr sz="1400">
                <a:solidFill>
                  <a:schemeClr val="bg2"/>
                </a:solidFill>
                <a:latin typeface="Montserrat" pitchFamily="2" charset="77"/>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Subtitle</a:t>
            </a:r>
          </a:p>
        </p:txBody>
      </p:sp>
      <p:sp>
        <p:nvSpPr>
          <p:cNvPr id="4" name="Rounded Rectangle 3">
            <a:extLst>
              <a:ext uri="{FF2B5EF4-FFF2-40B4-BE49-F238E27FC236}">
                <a16:creationId xmlns:a16="http://schemas.microsoft.com/office/drawing/2014/main" id="{6850C02F-6C61-D47B-2382-CD206CD17923}"/>
              </a:ext>
            </a:extLst>
          </p:cNvPr>
          <p:cNvSpPr/>
          <p:nvPr userDrawn="1"/>
        </p:nvSpPr>
        <p:spPr>
          <a:xfrm>
            <a:off x="889347" y="2038209"/>
            <a:ext cx="2192055" cy="828152"/>
          </a:xfrm>
          <a:prstGeom prst="roundRect">
            <a:avLst>
              <a:gd name="adj" fmla="val 6682"/>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ounded Rectangle 4">
            <a:extLst>
              <a:ext uri="{FF2B5EF4-FFF2-40B4-BE49-F238E27FC236}">
                <a16:creationId xmlns:a16="http://schemas.microsoft.com/office/drawing/2014/main" id="{649C7A4B-EF31-FF05-D155-E134CAAFCED8}"/>
              </a:ext>
            </a:extLst>
          </p:cNvPr>
          <p:cNvSpPr/>
          <p:nvPr userDrawn="1"/>
        </p:nvSpPr>
        <p:spPr>
          <a:xfrm>
            <a:off x="771950" y="3111812"/>
            <a:ext cx="10602549" cy="1068989"/>
          </a:xfrm>
          <a:prstGeom prst="roundRect">
            <a:avLst>
              <a:gd name="adj" fmla="val 6682"/>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ounded Rectangle 6">
            <a:extLst>
              <a:ext uri="{FF2B5EF4-FFF2-40B4-BE49-F238E27FC236}">
                <a16:creationId xmlns:a16="http://schemas.microsoft.com/office/drawing/2014/main" id="{47BDF86A-C38A-4B10-9411-2D023B1CD2A7}"/>
              </a:ext>
            </a:extLst>
          </p:cNvPr>
          <p:cNvSpPr/>
          <p:nvPr userDrawn="1"/>
        </p:nvSpPr>
        <p:spPr>
          <a:xfrm>
            <a:off x="889347" y="3232230"/>
            <a:ext cx="2192055" cy="828152"/>
          </a:xfrm>
          <a:prstGeom prst="roundRect">
            <a:avLst>
              <a:gd name="adj" fmla="val 6682"/>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ounded Rectangle 7">
            <a:extLst>
              <a:ext uri="{FF2B5EF4-FFF2-40B4-BE49-F238E27FC236}">
                <a16:creationId xmlns:a16="http://schemas.microsoft.com/office/drawing/2014/main" id="{7A1F3879-76F3-EADF-4DD2-354DE1A163F9}"/>
              </a:ext>
            </a:extLst>
          </p:cNvPr>
          <p:cNvSpPr/>
          <p:nvPr userDrawn="1"/>
        </p:nvSpPr>
        <p:spPr>
          <a:xfrm>
            <a:off x="771950" y="4301219"/>
            <a:ext cx="10602549" cy="1068989"/>
          </a:xfrm>
          <a:prstGeom prst="roundRect">
            <a:avLst>
              <a:gd name="adj" fmla="val 6682"/>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ounded Rectangle 10">
            <a:extLst>
              <a:ext uri="{FF2B5EF4-FFF2-40B4-BE49-F238E27FC236}">
                <a16:creationId xmlns:a16="http://schemas.microsoft.com/office/drawing/2014/main" id="{FBF8CA2D-46B5-52D3-1279-8748AD71753D}"/>
              </a:ext>
            </a:extLst>
          </p:cNvPr>
          <p:cNvSpPr/>
          <p:nvPr userDrawn="1"/>
        </p:nvSpPr>
        <p:spPr>
          <a:xfrm>
            <a:off x="889347" y="4421637"/>
            <a:ext cx="2192055" cy="828152"/>
          </a:xfrm>
          <a:prstGeom prst="roundRect">
            <a:avLst>
              <a:gd name="adj" fmla="val 6682"/>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ounded Rectangle 11">
            <a:extLst>
              <a:ext uri="{FF2B5EF4-FFF2-40B4-BE49-F238E27FC236}">
                <a16:creationId xmlns:a16="http://schemas.microsoft.com/office/drawing/2014/main" id="{4A69FA99-A8A6-BD41-37A8-817C8C575C86}"/>
              </a:ext>
            </a:extLst>
          </p:cNvPr>
          <p:cNvSpPr/>
          <p:nvPr userDrawn="1"/>
        </p:nvSpPr>
        <p:spPr>
          <a:xfrm>
            <a:off x="771950" y="5495240"/>
            <a:ext cx="10602549" cy="1068989"/>
          </a:xfrm>
          <a:prstGeom prst="roundRect">
            <a:avLst>
              <a:gd name="adj" fmla="val 6682"/>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ounded Rectangle 12">
            <a:extLst>
              <a:ext uri="{FF2B5EF4-FFF2-40B4-BE49-F238E27FC236}">
                <a16:creationId xmlns:a16="http://schemas.microsoft.com/office/drawing/2014/main" id="{08776A40-E223-633A-A898-DAF5713899C1}"/>
              </a:ext>
            </a:extLst>
          </p:cNvPr>
          <p:cNvSpPr/>
          <p:nvPr userDrawn="1"/>
        </p:nvSpPr>
        <p:spPr>
          <a:xfrm>
            <a:off x="889347" y="5615658"/>
            <a:ext cx="2192055" cy="828152"/>
          </a:xfrm>
          <a:prstGeom prst="roundRect">
            <a:avLst>
              <a:gd name="adj" fmla="val 6682"/>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Text Placeholder 20">
            <a:extLst>
              <a:ext uri="{FF2B5EF4-FFF2-40B4-BE49-F238E27FC236}">
                <a16:creationId xmlns:a16="http://schemas.microsoft.com/office/drawing/2014/main" id="{2B2A7DCA-8A64-857F-E683-A4371F8A4989}"/>
              </a:ext>
            </a:extLst>
          </p:cNvPr>
          <p:cNvSpPr>
            <a:spLocks noGrp="1"/>
          </p:cNvSpPr>
          <p:nvPr>
            <p:ph type="body" sz="quarter" idx="17" hasCustomPrompt="1"/>
          </p:nvPr>
        </p:nvSpPr>
        <p:spPr>
          <a:xfrm>
            <a:off x="1051235" y="2164851"/>
            <a:ext cx="1868277" cy="594521"/>
          </a:xfrm>
          <a:prstGeom prst="rect">
            <a:avLst/>
          </a:prstGeom>
        </p:spPr>
        <p:txBody>
          <a:bodyPr lIns="0" tIns="0" rIns="0" bIns="0"/>
          <a:lstStyle>
            <a:lvl1pPr marL="11113" indent="-11113">
              <a:lnSpc>
                <a:spcPct val="100000"/>
              </a:lnSpc>
              <a:buNone/>
              <a:tabLst/>
              <a:defRPr sz="1600" b="1">
                <a:solidFill>
                  <a:schemeClr val="tx1"/>
                </a:solidFill>
                <a:latin typeface="Montserrat" pitchFamily="2" charset="77"/>
              </a:defRPr>
            </a:lvl1pPr>
            <a:lvl2pPr>
              <a:buNone/>
              <a:defRPr sz="1600">
                <a:solidFill>
                  <a:schemeClr val="bg2"/>
                </a:solidFill>
                <a:latin typeface="Montserrat" pitchFamily="2" charset="77"/>
              </a:defRPr>
            </a:lvl2pPr>
            <a:lvl3pPr>
              <a:defRPr sz="1400">
                <a:solidFill>
                  <a:schemeClr val="bg2"/>
                </a:solidFill>
                <a:latin typeface="Montserrat" pitchFamily="2" charset="77"/>
              </a:defRPr>
            </a:lvl3pPr>
            <a:lvl4pPr>
              <a:defRPr>
                <a:solidFill>
                  <a:schemeClr val="bg2"/>
                </a:solidFill>
              </a:defRPr>
            </a:lvl4pPr>
            <a:lvl5pPr>
              <a:defRPr>
                <a:solidFill>
                  <a:schemeClr val="bg2"/>
                </a:solidFill>
              </a:defRPr>
            </a:lvl5pPr>
          </a:lstStyle>
          <a:p>
            <a:pPr lvl="0"/>
            <a:r>
              <a:rPr lang="en-US"/>
              <a:t>Insert Subtitle Here</a:t>
            </a:r>
          </a:p>
        </p:txBody>
      </p:sp>
      <p:sp>
        <p:nvSpPr>
          <p:cNvPr id="31" name="Text Placeholder 36">
            <a:extLst>
              <a:ext uri="{FF2B5EF4-FFF2-40B4-BE49-F238E27FC236}">
                <a16:creationId xmlns:a16="http://schemas.microsoft.com/office/drawing/2014/main" id="{FE72CE1C-F0D6-5D5E-40D5-B066B9686134}"/>
              </a:ext>
            </a:extLst>
          </p:cNvPr>
          <p:cNvSpPr>
            <a:spLocks noGrp="1"/>
          </p:cNvSpPr>
          <p:nvPr>
            <p:ph type="body" sz="quarter" idx="18" hasCustomPrompt="1"/>
          </p:nvPr>
        </p:nvSpPr>
        <p:spPr>
          <a:xfrm>
            <a:off x="3243290" y="2038209"/>
            <a:ext cx="2280688" cy="828152"/>
          </a:xfrm>
          <a:prstGeom prst="rect">
            <a:avLst/>
          </a:prstGeom>
        </p:spPr>
        <p:txBody>
          <a:bodyPr lIns="0" tIns="0" rIns="0" bIns="0"/>
          <a:lstStyle>
            <a:lvl1pPr marL="182563" indent="-182563">
              <a:lnSpc>
                <a:spcPct val="100000"/>
              </a:lnSpc>
              <a:buNone/>
              <a:tabLst/>
              <a:defRPr sz="1200">
                <a:solidFill>
                  <a:schemeClr val="bg2"/>
                </a:solidFill>
                <a:latin typeface="Montserrat" pitchFamily="2" charset="77"/>
              </a:defRPr>
            </a:lvl1pPr>
            <a:lvl2pPr>
              <a:defRPr sz="1400">
                <a:solidFill>
                  <a:schemeClr val="bg2"/>
                </a:solidFill>
                <a:latin typeface="Montserrat" pitchFamily="2" charset="77"/>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Insert text here</a:t>
            </a:r>
          </a:p>
        </p:txBody>
      </p:sp>
      <p:sp>
        <p:nvSpPr>
          <p:cNvPr id="21" name="Text Placeholder 36">
            <a:extLst>
              <a:ext uri="{FF2B5EF4-FFF2-40B4-BE49-F238E27FC236}">
                <a16:creationId xmlns:a16="http://schemas.microsoft.com/office/drawing/2014/main" id="{C48979E6-2428-42AC-D67A-0500D4B4C436}"/>
              </a:ext>
            </a:extLst>
          </p:cNvPr>
          <p:cNvSpPr>
            <a:spLocks noGrp="1"/>
          </p:cNvSpPr>
          <p:nvPr>
            <p:ph type="body" sz="quarter" idx="20" hasCustomPrompt="1"/>
          </p:nvPr>
        </p:nvSpPr>
        <p:spPr>
          <a:xfrm>
            <a:off x="5886736" y="2038209"/>
            <a:ext cx="2280688" cy="828152"/>
          </a:xfrm>
          <a:prstGeom prst="rect">
            <a:avLst/>
          </a:prstGeom>
        </p:spPr>
        <p:txBody>
          <a:bodyPr lIns="0" tIns="0" rIns="0" bIns="0"/>
          <a:lstStyle>
            <a:lvl1pPr marL="182563" indent="-182563">
              <a:lnSpc>
                <a:spcPct val="100000"/>
              </a:lnSpc>
              <a:buNone/>
              <a:tabLst/>
              <a:defRPr sz="1200">
                <a:solidFill>
                  <a:schemeClr val="bg2"/>
                </a:solidFill>
                <a:latin typeface="Montserrat" pitchFamily="2" charset="77"/>
              </a:defRPr>
            </a:lvl1pPr>
            <a:lvl2pPr>
              <a:defRPr sz="1400">
                <a:solidFill>
                  <a:schemeClr val="bg2"/>
                </a:solidFill>
                <a:latin typeface="Montserrat" pitchFamily="2" charset="77"/>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Insert text here</a:t>
            </a:r>
          </a:p>
        </p:txBody>
      </p:sp>
      <p:sp>
        <p:nvSpPr>
          <p:cNvPr id="22" name="Text Placeholder 36">
            <a:extLst>
              <a:ext uri="{FF2B5EF4-FFF2-40B4-BE49-F238E27FC236}">
                <a16:creationId xmlns:a16="http://schemas.microsoft.com/office/drawing/2014/main" id="{9D099D63-1871-24BF-3334-8DA2CD524923}"/>
              </a:ext>
            </a:extLst>
          </p:cNvPr>
          <p:cNvSpPr>
            <a:spLocks noGrp="1"/>
          </p:cNvSpPr>
          <p:nvPr>
            <p:ph type="body" sz="quarter" idx="21" hasCustomPrompt="1"/>
          </p:nvPr>
        </p:nvSpPr>
        <p:spPr>
          <a:xfrm>
            <a:off x="8530182" y="2038209"/>
            <a:ext cx="2280688" cy="828152"/>
          </a:xfrm>
          <a:prstGeom prst="rect">
            <a:avLst/>
          </a:prstGeom>
        </p:spPr>
        <p:txBody>
          <a:bodyPr lIns="0" tIns="0" rIns="0" bIns="0"/>
          <a:lstStyle>
            <a:lvl1pPr marL="182563" indent="-182563">
              <a:lnSpc>
                <a:spcPct val="100000"/>
              </a:lnSpc>
              <a:buNone/>
              <a:tabLst/>
              <a:defRPr sz="1200">
                <a:solidFill>
                  <a:schemeClr val="bg2"/>
                </a:solidFill>
                <a:latin typeface="Montserrat" pitchFamily="2" charset="77"/>
              </a:defRPr>
            </a:lvl1pPr>
            <a:lvl2pPr>
              <a:defRPr sz="1400">
                <a:solidFill>
                  <a:schemeClr val="bg2"/>
                </a:solidFill>
                <a:latin typeface="Montserrat" pitchFamily="2" charset="77"/>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Insert text here</a:t>
            </a:r>
          </a:p>
        </p:txBody>
      </p:sp>
      <p:sp>
        <p:nvSpPr>
          <p:cNvPr id="23" name="Text Placeholder 36">
            <a:extLst>
              <a:ext uri="{FF2B5EF4-FFF2-40B4-BE49-F238E27FC236}">
                <a16:creationId xmlns:a16="http://schemas.microsoft.com/office/drawing/2014/main" id="{1CF914A5-59AC-1676-1D89-25EBF3F8545E}"/>
              </a:ext>
            </a:extLst>
          </p:cNvPr>
          <p:cNvSpPr>
            <a:spLocks noGrp="1"/>
          </p:cNvSpPr>
          <p:nvPr>
            <p:ph type="body" sz="quarter" idx="22" hasCustomPrompt="1"/>
          </p:nvPr>
        </p:nvSpPr>
        <p:spPr>
          <a:xfrm>
            <a:off x="3243290" y="3232230"/>
            <a:ext cx="2280688" cy="828152"/>
          </a:xfrm>
          <a:prstGeom prst="rect">
            <a:avLst/>
          </a:prstGeom>
        </p:spPr>
        <p:txBody>
          <a:bodyPr lIns="0" tIns="0" rIns="0" bIns="0"/>
          <a:lstStyle>
            <a:lvl1pPr marL="182563" indent="-182563">
              <a:lnSpc>
                <a:spcPct val="100000"/>
              </a:lnSpc>
              <a:buNone/>
              <a:tabLst/>
              <a:defRPr sz="1200">
                <a:solidFill>
                  <a:schemeClr val="bg2"/>
                </a:solidFill>
                <a:latin typeface="Montserrat" pitchFamily="2" charset="77"/>
              </a:defRPr>
            </a:lvl1pPr>
            <a:lvl2pPr>
              <a:defRPr sz="1400">
                <a:solidFill>
                  <a:schemeClr val="bg2"/>
                </a:solidFill>
                <a:latin typeface="Montserrat" pitchFamily="2" charset="77"/>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Insert text here</a:t>
            </a:r>
          </a:p>
        </p:txBody>
      </p:sp>
      <p:sp>
        <p:nvSpPr>
          <p:cNvPr id="25" name="Text Placeholder 36">
            <a:extLst>
              <a:ext uri="{FF2B5EF4-FFF2-40B4-BE49-F238E27FC236}">
                <a16:creationId xmlns:a16="http://schemas.microsoft.com/office/drawing/2014/main" id="{83FE05B5-0C27-F06A-0BED-6DCAECAF068E}"/>
              </a:ext>
            </a:extLst>
          </p:cNvPr>
          <p:cNvSpPr>
            <a:spLocks noGrp="1"/>
          </p:cNvSpPr>
          <p:nvPr>
            <p:ph type="body" sz="quarter" idx="23" hasCustomPrompt="1"/>
          </p:nvPr>
        </p:nvSpPr>
        <p:spPr>
          <a:xfrm>
            <a:off x="5886736" y="3232230"/>
            <a:ext cx="2280688" cy="828152"/>
          </a:xfrm>
          <a:prstGeom prst="rect">
            <a:avLst/>
          </a:prstGeom>
        </p:spPr>
        <p:txBody>
          <a:bodyPr lIns="0" tIns="0" rIns="0" bIns="0"/>
          <a:lstStyle>
            <a:lvl1pPr marL="182563" indent="-182563">
              <a:lnSpc>
                <a:spcPct val="100000"/>
              </a:lnSpc>
              <a:buNone/>
              <a:tabLst/>
              <a:defRPr sz="1200">
                <a:solidFill>
                  <a:schemeClr val="bg2"/>
                </a:solidFill>
                <a:latin typeface="Montserrat" pitchFamily="2" charset="77"/>
              </a:defRPr>
            </a:lvl1pPr>
            <a:lvl2pPr>
              <a:defRPr sz="1400">
                <a:solidFill>
                  <a:schemeClr val="bg2"/>
                </a:solidFill>
                <a:latin typeface="Montserrat" pitchFamily="2" charset="77"/>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Insert text here</a:t>
            </a:r>
          </a:p>
        </p:txBody>
      </p:sp>
      <p:sp>
        <p:nvSpPr>
          <p:cNvPr id="26" name="Text Placeholder 36">
            <a:extLst>
              <a:ext uri="{FF2B5EF4-FFF2-40B4-BE49-F238E27FC236}">
                <a16:creationId xmlns:a16="http://schemas.microsoft.com/office/drawing/2014/main" id="{8F2D51C5-D4A7-EBEF-D839-3F4055AF0DA5}"/>
              </a:ext>
            </a:extLst>
          </p:cNvPr>
          <p:cNvSpPr>
            <a:spLocks noGrp="1"/>
          </p:cNvSpPr>
          <p:nvPr>
            <p:ph type="body" sz="quarter" idx="24" hasCustomPrompt="1"/>
          </p:nvPr>
        </p:nvSpPr>
        <p:spPr>
          <a:xfrm>
            <a:off x="8530182" y="3232230"/>
            <a:ext cx="2280688" cy="828152"/>
          </a:xfrm>
          <a:prstGeom prst="rect">
            <a:avLst/>
          </a:prstGeom>
        </p:spPr>
        <p:txBody>
          <a:bodyPr lIns="0" tIns="0" rIns="0" bIns="0"/>
          <a:lstStyle>
            <a:lvl1pPr marL="182563" indent="-182563">
              <a:lnSpc>
                <a:spcPct val="100000"/>
              </a:lnSpc>
              <a:buNone/>
              <a:tabLst/>
              <a:defRPr sz="1200">
                <a:solidFill>
                  <a:schemeClr val="bg2"/>
                </a:solidFill>
                <a:latin typeface="Montserrat" pitchFamily="2" charset="77"/>
              </a:defRPr>
            </a:lvl1pPr>
            <a:lvl2pPr>
              <a:defRPr sz="1400">
                <a:solidFill>
                  <a:schemeClr val="bg2"/>
                </a:solidFill>
                <a:latin typeface="Montserrat" pitchFamily="2" charset="77"/>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Insert text here</a:t>
            </a:r>
          </a:p>
        </p:txBody>
      </p:sp>
      <p:sp>
        <p:nvSpPr>
          <p:cNvPr id="32" name="Text Placeholder 36">
            <a:extLst>
              <a:ext uri="{FF2B5EF4-FFF2-40B4-BE49-F238E27FC236}">
                <a16:creationId xmlns:a16="http://schemas.microsoft.com/office/drawing/2014/main" id="{57C95995-809A-FAF7-C3B2-C08F4D72A831}"/>
              </a:ext>
            </a:extLst>
          </p:cNvPr>
          <p:cNvSpPr>
            <a:spLocks noGrp="1"/>
          </p:cNvSpPr>
          <p:nvPr>
            <p:ph type="body" sz="quarter" idx="25" hasCustomPrompt="1"/>
          </p:nvPr>
        </p:nvSpPr>
        <p:spPr>
          <a:xfrm>
            <a:off x="3243290" y="4421637"/>
            <a:ext cx="2280688" cy="828152"/>
          </a:xfrm>
          <a:prstGeom prst="rect">
            <a:avLst/>
          </a:prstGeom>
        </p:spPr>
        <p:txBody>
          <a:bodyPr lIns="0" tIns="0" rIns="0" bIns="0"/>
          <a:lstStyle>
            <a:lvl1pPr marL="182563" indent="-182563">
              <a:lnSpc>
                <a:spcPct val="100000"/>
              </a:lnSpc>
              <a:buNone/>
              <a:tabLst/>
              <a:defRPr sz="1200">
                <a:solidFill>
                  <a:schemeClr val="bg2"/>
                </a:solidFill>
                <a:latin typeface="Montserrat" pitchFamily="2" charset="77"/>
              </a:defRPr>
            </a:lvl1pPr>
            <a:lvl2pPr>
              <a:defRPr sz="1400">
                <a:solidFill>
                  <a:schemeClr val="bg2"/>
                </a:solidFill>
                <a:latin typeface="Montserrat" pitchFamily="2" charset="77"/>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Insert text here</a:t>
            </a:r>
          </a:p>
        </p:txBody>
      </p:sp>
      <p:sp>
        <p:nvSpPr>
          <p:cNvPr id="33" name="Text Placeholder 36">
            <a:extLst>
              <a:ext uri="{FF2B5EF4-FFF2-40B4-BE49-F238E27FC236}">
                <a16:creationId xmlns:a16="http://schemas.microsoft.com/office/drawing/2014/main" id="{FC3FC1A3-6D40-8B49-9022-90A0213E27FF}"/>
              </a:ext>
            </a:extLst>
          </p:cNvPr>
          <p:cNvSpPr>
            <a:spLocks noGrp="1"/>
          </p:cNvSpPr>
          <p:nvPr>
            <p:ph type="body" sz="quarter" idx="26" hasCustomPrompt="1"/>
          </p:nvPr>
        </p:nvSpPr>
        <p:spPr>
          <a:xfrm>
            <a:off x="5886736" y="4421637"/>
            <a:ext cx="2280688" cy="828152"/>
          </a:xfrm>
          <a:prstGeom prst="rect">
            <a:avLst/>
          </a:prstGeom>
        </p:spPr>
        <p:txBody>
          <a:bodyPr lIns="0" tIns="0" rIns="0" bIns="0"/>
          <a:lstStyle>
            <a:lvl1pPr marL="182563" indent="-171450">
              <a:lnSpc>
                <a:spcPct val="100000"/>
              </a:lnSpc>
              <a:buNone/>
              <a:tabLst/>
              <a:defRPr sz="1200">
                <a:solidFill>
                  <a:schemeClr val="bg2"/>
                </a:solidFill>
                <a:latin typeface="Montserrat" pitchFamily="2" charset="77"/>
              </a:defRPr>
            </a:lvl1pPr>
            <a:lvl2pPr>
              <a:defRPr sz="1400">
                <a:solidFill>
                  <a:schemeClr val="bg2"/>
                </a:solidFill>
                <a:latin typeface="Montserrat" pitchFamily="2" charset="77"/>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Insert text here</a:t>
            </a:r>
          </a:p>
        </p:txBody>
      </p:sp>
      <p:sp>
        <p:nvSpPr>
          <p:cNvPr id="34" name="Text Placeholder 36">
            <a:extLst>
              <a:ext uri="{FF2B5EF4-FFF2-40B4-BE49-F238E27FC236}">
                <a16:creationId xmlns:a16="http://schemas.microsoft.com/office/drawing/2014/main" id="{6C39A166-47AF-17FD-3B2E-5572AD4838FD}"/>
              </a:ext>
            </a:extLst>
          </p:cNvPr>
          <p:cNvSpPr>
            <a:spLocks noGrp="1"/>
          </p:cNvSpPr>
          <p:nvPr>
            <p:ph type="body" sz="quarter" idx="27" hasCustomPrompt="1"/>
          </p:nvPr>
        </p:nvSpPr>
        <p:spPr>
          <a:xfrm>
            <a:off x="8530182" y="4421637"/>
            <a:ext cx="2280688" cy="828152"/>
          </a:xfrm>
          <a:prstGeom prst="rect">
            <a:avLst/>
          </a:prstGeom>
        </p:spPr>
        <p:txBody>
          <a:bodyPr lIns="0" tIns="0" rIns="0" bIns="0"/>
          <a:lstStyle>
            <a:lvl1pPr marL="182563" indent="-182563">
              <a:lnSpc>
                <a:spcPct val="100000"/>
              </a:lnSpc>
              <a:buNone/>
              <a:tabLst/>
              <a:defRPr sz="1200">
                <a:solidFill>
                  <a:schemeClr val="bg2"/>
                </a:solidFill>
                <a:latin typeface="Montserrat" pitchFamily="2" charset="77"/>
              </a:defRPr>
            </a:lvl1pPr>
            <a:lvl2pPr>
              <a:defRPr sz="1400">
                <a:solidFill>
                  <a:schemeClr val="bg2"/>
                </a:solidFill>
                <a:latin typeface="Montserrat" pitchFamily="2" charset="77"/>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Insert text here</a:t>
            </a:r>
          </a:p>
        </p:txBody>
      </p:sp>
      <p:sp>
        <p:nvSpPr>
          <p:cNvPr id="35" name="Text Placeholder 36">
            <a:extLst>
              <a:ext uri="{FF2B5EF4-FFF2-40B4-BE49-F238E27FC236}">
                <a16:creationId xmlns:a16="http://schemas.microsoft.com/office/drawing/2014/main" id="{577B9861-DCAD-8120-442E-AEF56BE89874}"/>
              </a:ext>
            </a:extLst>
          </p:cNvPr>
          <p:cNvSpPr>
            <a:spLocks noGrp="1"/>
          </p:cNvSpPr>
          <p:nvPr>
            <p:ph type="body" sz="quarter" idx="28" hasCustomPrompt="1"/>
          </p:nvPr>
        </p:nvSpPr>
        <p:spPr>
          <a:xfrm>
            <a:off x="3243290" y="5615658"/>
            <a:ext cx="2280688" cy="828152"/>
          </a:xfrm>
          <a:prstGeom prst="rect">
            <a:avLst/>
          </a:prstGeom>
        </p:spPr>
        <p:txBody>
          <a:bodyPr wrap="square" lIns="0" tIns="0" rIns="0" bIns="0"/>
          <a:lstStyle>
            <a:lvl1pPr marL="182563" indent="-182563">
              <a:lnSpc>
                <a:spcPct val="100000"/>
              </a:lnSpc>
              <a:buNone/>
              <a:tabLst/>
              <a:defRPr sz="1200">
                <a:solidFill>
                  <a:schemeClr val="bg2"/>
                </a:solidFill>
                <a:latin typeface="Montserrat" pitchFamily="2" charset="77"/>
              </a:defRPr>
            </a:lvl1pPr>
            <a:lvl2pPr>
              <a:defRPr sz="1400">
                <a:solidFill>
                  <a:schemeClr val="bg2"/>
                </a:solidFill>
                <a:latin typeface="Montserrat" pitchFamily="2" charset="77"/>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Insert text here</a:t>
            </a:r>
          </a:p>
        </p:txBody>
      </p:sp>
      <p:sp>
        <p:nvSpPr>
          <p:cNvPr id="36" name="Text Placeholder 36">
            <a:extLst>
              <a:ext uri="{FF2B5EF4-FFF2-40B4-BE49-F238E27FC236}">
                <a16:creationId xmlns:a16="http://schemas.microsoft.com/office/drawing/2014/main" id="{2042E7B0-FD77-9DE3-036C-E47CD1FF30E2}"/>
              </a:ext>
            </a:extLst>
          </p:cNvPr>
          <p:cNvSpPr>
            <a:spLocks noGrp="1"/>
          </p:cNvSpPr>
          <p:nvPr>
            <p:ph type="body" sz="quarter" idx="29" hasCustomPrompt="1"/>
          </p:nvPr>
        </p:nvSpPr>
        <p:spPr>
          <a:xfrm>
            <a:off x="5886736" y="5615658"/>
            <a:ext cx="2280688" cy="828152"/>
          </a:xfrm>
          <a:prstGeom prst="rect">
            <a:avLst/>
          </a:prstGeom>
        </p:spPr>
        <p:txBody>
          <a:bodyPr lIns="0" tIns="0" rIns="0" bIns="0"/>
          <a:lstStyle>
            <a:lvl1pPr marL="182563" indent="-182563">
              <a:lnSpc>
                <a:spcPct val="100000"/>
              </a:lnSpc>
              <a:buNone/>
              <a:tabLst/>
              <a:defRPr sz="1200">
                <a:solidFill>
                  <a:schemeClr val="bg2"/>
                </a:solidFill>
                <a:latin typeface="Montserrat" pitchFamily="2" charset="77"/>
              </a:defRPr>
            </a:lvl1pPr>
            <a:lvl2pPr>
              <a:defRPr sz="1400">
                <a:solidFill>
                  <a:schemeClr val="bg2"/>
                </a:solidFill>
                <a:latin typeface="Montserrat" pitchFamily="2" charset="77"/>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Insert text here</a:t>
            </a:r>
          </a:p>
        </p:txBody>
      </p:sp>
      <p:sp>
        <p:nvSpPr>
          <p:cNvPr id="37" name="Text Placeholder 36">
            <a:extLst>
              <a:ext uri="{FF2B5EF4-FFF2-40B4-BE49-F238E27FC236}">
                <a16:creationId xmlns:a16="http://schemas.microsoft.com/office/drawing/2014/main" id="{FDCB9789-1ED4-18E0-67D2-36EDD7725F3A}"/>
              </a:ext>
            </a:extLst>
          </p:cNvPr>
          <p:cNvSpPr>
            <a:spLocks noGrp="1"/>
          </p:cNvSpPr>
          <p:nvPr>
            <p:ph type="body" sz="quarter" idx="30" hasCustomPrompt="1"/>
          </p:nvPr>
        </p:nvSpPr>
        <p:spPr>
          <a:xfrm>
            <a:off x="8530182" y="5615658"/>
            <a:ext cx="2280688" cy="828152"/>
          </a:xfrm>
          <a:prstGeom prst="rect">
            <a:avLst/>
          </a:prstGeom>
        </p:spPr>
        <p:txBody>
          <a:bodyPr lIns="0" tIns="0" rIns="0" bIns="0"/>
          <a:lstStyle>
            <a:lvl1pPr marL="182563" indent="-182563">
              <a:lnSpc>
                <a:spcPct val="100000"/>
              </a:lnSpc>
              <a:buNone/>
              <a:tabLst/>
              <a:defRPr sz="1200">
                <a:solidFill>
                  <a:schemeClr val="bg2"/>
                </a:solidFill>
                <a:latin typeface="Montserrat" pitchFamily="2" charset="77"/>
              </a:defRPr>
            </a:lvl1pPr>
            <a:lvl2pPr>
              <a:defRPr sz="1400">
                <a:solidFill>
                  <a:schemeClr val="bg2"/>
                </a:solidFill>
                <a:latin typeface="Montserrat" pitchFamily="2" charset="77"/>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Insert text here</a:t>
            </a:r>
          </a:p>
        </p:txBody>
      </p:sp>
      <p:sp>
        <p:nvSpPr>
          <p:cNvPr id="38" name="Text Placeholder 20">
            <a:extLst>
              <a:ext uri="{FF2B5EF4-FFF2-40B4-BE49-F238E27FC236}">
                <a16:creationId xmlns:a16="http://schemas.microsoft.com/office/drawing/2014/main" id="{68D116C4-4A50-9AD4-D011-914FF30DD172}"/>
              </a:ext>
            </a:extLst>
          </p:cNvPr>
          <p:cNvSpPr>
            <a:spLocks noGrp="1"/>
          </p:cNvSpPr>
          <p:nvPr>
            <p:ph type="body" sz="quarter" idx="31" hasCustomPrompt="1"/>
          </p:nvPr>
        </p:nvSpPr>
        <p:spPr>
          <a:xfrm>
            <a:off x="1012255" y="3349045"/>
            <a:ext cx="1868277" cy="594521"/>
          </a:xfrm>
          <a:prstGeom prst="rect">
            <a:avLst/>
          </a:prstGeom>
        </p:spPr>
        <p:txBody>
          <a:bodyPr lIns="0" tIns="0" rIns="0" bIns="0"/>
          <a:lstStyle>
            <a:lvl1pPr marL="11113" indent="-11113">
              <a:lnSpc>
                <a:spcPct val="100000"/>
              </a:lnSpc>
              <a:buNone/>
              <a:tabLst/>
              <a:defRPr sz="1600" b="1">
                <a:solidFill>
                  <a:schemeClr val="tx1"/>
                </a:solidFill>
                <a:latin typeface="Montserrat" pitchFamily="2" charset="77"/>
              </a:defRPr>
            </a:lvl1pPr>
            <a:lvl2pPr>
              <a:buNone/>
              <a:defRPr sz="1600">
                <a:solidFill>
                  <a:schemeClr val="bg2"/>
                </a:solidFill>
                <a:latin typeface="Montserrat" pitchFamily="2" charset="77"/>
              </a:defRPr>
            </a:lvl2pPr>
            <a:lvl3pPr>
              <a:defRPr sz="1400">
                <a:solidFill>
                  <a:schemeClr val="bg2"/>
                </a:solidFill>
                <a:latin typeface="Montserrat" pitchFamily="2" charset="77"/>
              </a:defRPr>
            </a:lvl3pPr>
            <a:lvl4pPr>
              <a:defRPr>
                <a:solidFill>
                  <a:schemeClr val="bg2"/>
                </a:solidFill>
              </a:defRPr>
            </a:lvl4pPr>
            <a:lvl5pPr>
              <a:defRPr>
                <a:solidFill>
                  <a:schemeClr val="bg2"/>
                </a:solidFill>
              </a:defRPr>
            </a:lvl5pPr>
          </a:lstStyle>
          <a:p>
            <a:pPr lvl="0"/>
            <a:r>
              <a:rPr lang="en-US"/>
              <a:t>Insert Subtitle Here</a:t>
            </a:r>
          </a:p>
        </p:txBody>
      </p:sp>
      <p:sp>
        <p:nvSpPr>
          <p:cNvPr id="39" name="Text Placeholder 20">
            <a:extLst>
              <a:ext uri="{FF2B5EF4-FFF2-40B4-BE49-F238E27FC236}">
                <a16:creationId xmlns:a16="http://schemas.microsoft.com/office/drawing/2014/main" id="{8F41390A-74D5-5D82-F9A4-42D8A166EB9D}"/>
              </a:ext>
            </a:extLst>
          </p:cNvPr>
          <p:cNvSpPr>
            <a:spLocks noGrp="1"/>
          </p:cNvSpPr>
          <p:nvPr>
            <p:ph type="body" sz="quarter" idx="32" hasCustomPrompt="1"/>
          </p:nvPr>
        </p:nvSpPr>
        <p:spPr>
          <a:xfrm>
            <a:off x="1012255" y="4538452"/>
            <a:ext cx="1868277" cy="594521"/>
          </a:xfrm>
          <a:prstGeom prst="rect">
            <a:avLst/>
          </a:prstGeom>
        </p:spPr>
        <p:txBody>
          <a:bodyPr lIns="0" tIns="0" rIns="0" bIns="0"/>
          <a:lstStyle>
            <a:lvl1pPr marL="11113" indent="-11113">
              <a:lnSpc>
                <a:spcPct val="100000"/>
              </a:lnSpc>
              <a:buNone/>
              <a:tabLst/>
              <a:defRPr sz="1600" b="1">
                <a:solidFill>
                  <a:schemeClr val="tx1"/>
                </a:solidFill>
                <a:latin typeface="Montserrat" pitchFamily="2" charset="77"/>
              </a:defRPr>
            </a:lvl1pPr>
            <a:lvl2pPr>
              <a:buNone/>
              <a:defRPr sz="1600">
                <a:solidFill>
                  <a:schemeClr val="bg2"/>
                </a:solidFill>
                <a:latin typeface="Montserrat" pitchFamily="2" charset="77"/>
              </a:defRPr>
            </a:lvl2pPr>
            <a:lvl3pPr>
              <a:defRPr sz="1400">
                <a:solidFill>
                  <a:schemeClr val="bg2"/>
                </a:solidFill>
                <a:latin typeface="Montserrat" pitchFamily="2" charset="77"/>
              </a:defRPr>
            </a:lvl3pPr>
            <a:lvl4pPr>
              <a:defRPr>
                <a:solidFill>
                  <a:schemeClr val="bg2"/>
                </a:solidFill>
              </a:defRPr>
            </a:lvl4pPr>
            <a:lvl5pPr>
              <a:defRPr>
                <a:solidFill>
                  <a:schemeClr val="bg2"/>
                </a:solidFill>
              </a:defRPr>
            </a:lvl5pPr>
          </a:lstStyle>
          <a:p>
            <a:pPr lvl="0"/>
            <a:r>
              <a:rPr lang="en-US"/>
              <a:t>Insert Subtitle Here</a:t>
            </a:r>
          </a:p>
        </p:txBody>
      </p:sp>
      <p:sp>
        <p:nvSpPr>
          <p:cNvPr id="40" name="Text Placeholder 20">
            <a:extLst>
              <a:ext uri="{FF2B5EF4-FFF2-40B4-BE49-F238E27FC236}">
                <a16:creationId xmlns:a16="http://schemas.microsoft.com/office/drawing/2014/main" id="{97430536-F61E-6F57-DE26-6B67A866A94E}"/>
              </a:ext>
            </a:extLst>
          </p:cNvPr>
          <p:cNvSpPr>
            <a:spLocks noGrp="1"/>
          </p:cNvSpPr>
          <p:nvPr>
            <p:ph type="body" sz="quarter" idx="33" hasCustomPrompt="1"/>
          </p:nvPr>
        </p:nvSpPr>
        <p:spPr>
          <a:xfrm>
            <a:off x="1012254" y="5732657"/>
            <a:ext cx="1868277" cy="594521"/>
          </a:xfrm>
          <a:prstGeom prst="rect">
            <a:avLst/>
          </a:prstGeom>
        </p:spPr>
        <p:txBody>
          <a:bodyPr lIns="0" tIns="0" rIns="0" bIns="0"/>
          <a:lstStyle>
            <a:lvl1pPr marL="11113" indent="-11113">
              <a:lnSpc>
                <a:spcPct val="100000"/>
              </a:lnSpc>
              <a:buNone/>
              <a:tabLst/>
              <a:defRPr sz="1600" b="1">
                <a:solidFill>
                  <a:schemeClr val="tx1"/>
                </a:solidFill>
                <a:latin typeface="Montserrat" pitchFamily="2" charset="77"/>
              </a:defRPr>
            </a:lvl1pPr>
            <a:lvl2pPr>
              <a:buNone/>
              <a:defRPr sz="1600">
                <a:solidFill>
                  <a:schemeClr val="bg2"/>
                </a:solidFill>
                <a:latin typeface="Montserrat" pitchFamily="2" charset="77"/>
              </a:defRPr>
            </a:lvl2pPr>
            <a:lvl3pPr>
              <a:defRPr sz="1400">
                <a:solidFill>
                  <a:schemeClr val="bg2"/>
                </a:solidFill>
                <a:latin typeface="Montserrat" pitchFamily="2" charset="77"/>
              </a:defRPr>
            </a:lvl3pPr>
            <a:lvl4pPr>
              <a:defRPr>
                <a:solidFill>
                  <a:schemeClr val="bg2"/>
                </a:solidFill>
              </a:defRPr>
            </a:lvl4pPr>
            <a:lvl5pPr>
              <a:defRPr>
                <a:solidFill>
                  <a:schemeClr val="bg2"/>
                </a:solidFill>
              </a:defRPr>
            </a:lvl5pPr>
          </a:lstStyle>
          <a:p>
            <a:pPr lvl="0"/>
            <a:r>
              <a:rPr lang="en-US"/>
              <a:t>Insert Subtitle Here</a:t>
            </a:r>
          </a:p>
        </p:txBody>
      </p:sp>
      <p:sp>
        <p:nvSpPr>
          <p:cNvPr id="41" name="Text Placeholder 36">
            <a:extLst>
              <a:ext uri="{FF2B5EF4-FFF2-40B4-BE49-F238E27FC236}">
                <a16:creationId xmlns:a16="http://schemas.microsoft.com/office/drawing/2014/main" id="{1E2B8B50-D267-8DFF-6112-012E078E0E56}"/>
              </a:ext>
            </a:extLst>
          </p:cNvPr>
          <p:cNvSpPr>
            <a:spLocks noGrp="1"/>
          </p:cNvSpPr>
          <p:nvPr>
            <p:ph type="body" sz="quarter" idx="34" hasCustomPrompt="1"/>
          </p:nvPr>
        </p:nvSpPr>
        <p:spPr>
          <a:xfrm>
            <a:off x="3198799" y="1684342"/>
            <a:ext cx="2280688" cy="228835"/>
          </a:xfrm>
          <a:prstGeom prst="rect">
            <a:avLst/>
          </a:prstGeom>
        </p:spPr>
        <p:txBody>
          <a:bodyPr lIns="0" tIns="0" rIns="0" bIns="0"/>
          <a:lstStyle>
            <a:lvl1pPr marL="11113" indent="-11113">
              <a:lnSpc>
                <a:spcPct val="100000"/>
              </a:lnSpc>
              <a:buNone/>
              <a:tabLst/>
              <a:defRPr sz="1200" b="1">
                <a:solidFill>
                  <a:schemeClr val="bg2"/>
                </a:solidFill>
                <a:latin typeface="Montserrat" pitchFamily="2" charset="77"/>
              </a:defRPr>
            </a:lvl1pPr>
            <a:lvl2pPr>
              <a:defRPr sz="1400">
                <a:solidFill>
                  <a:schemeClr val="bg2"/>
                </a:solidFill>
                <a:latin typeface="Montserrat" pitchFamily="2" charset="77"/>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subtitle</a:t>
            </a:r>
          </a:p>
        </p:txBody>
      </p:sp>
      <p:sp>
        <p:nvSpPr>
          <p:cNvPr id="42" name="Text Placeholder 36">
            <a:extLst>
              <a:ext uri="{FF2B5EF4-FFF2-40B4-BE49-F238E27FC236}">
                <a16:creationId xmlns:a16="http://schemas.microsoft.com/office/drawing/2014/main" id="{99450596-B565-3169-2EE8-FFBBE81C8A18}"/>
              </a:ext>
            </a:extLst>
          </p:cNvPr>
          <p:cNvSpPr>
            <a:spLocks noGrp="1"/>
          </p:cNvSpPr>
          <p:nvPr>
            <p:ph type="body" sz="quarter" idx="35" hasCustomPrompt="1"/>
          </p:nvPr>
        </p:nvSpPr>
        <p:spPr>
          <a:xfrm>
            <a:off x="5886736" y="1686649"/>
            <a:ext cx="2280688" cy="228835"/>
          </a:xfrm>
          <a:prstGeom prst="rect">
            <a:avLst/>
          </a:prstGeom>
        </p:spPr>
        <p:txBody>
          <a:bodyPr lIns="0" tIns="0" rIns="0" bIns="0"/>
          <a:lstStyle>
            <a:lvl1pPr marL="11113" indent="-11113">
              <a:lnSpc>
                <a:spcPct val="100000"/>
              </a:lnSpc>
              <a:buNone/>
              <a:tabLst/>
              <a:defRPr sz="1200" b="1">
                <a:solidFill>
                  <a:schemeClr val="bg2"/>
                </a:solidFill>
                <a:latin typeface="Montserrat" pitchFamily="2" charset="77"/>
              </a:defRPr>
            </a:lvl1pPr>
            <a:lvl2pPr>
              <a:defRPr sz="1400">
                <a:solidFill>
                  <a:schemeClr val="bg2"/>
                </a:solidFill>
                <a:latin typeface="Montserrat" pitchFamily="2" charset="77"/>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subtitle</a:t>
            </a:r>
          </a:p>
        </p:txBody>
      </p:sp>
      <p:sp>
        <p:nvSpPr>
          <p:cNvPr id="44" name="Text Placeholder 36">
            <a:extLst>
              <a:ext uri="{FF2B5EF4-FFF2-40B4-BE49-F238E27FC236}">
                <a16:creationId xmlns:a16="http://schemas.microsoft.com/office/drawing/2014/main" id="{521CFB32-7C6D-330B-0D14-21CE58A94C3C}"/>
              </a:ext>
            </a:extLst>
          </p:cNvPr>
          <p:cNvSpPr>
            <a:spLocks noGrp="1"/>
          </p:cNvSpPr>
          <p:nvPr>
            <p:ph type="body" sz="quarter" idx="36" hasCustomPrompt="1"/>
          </p:nvPr>
        </p:nvSpPr>
        <p:spPr>
          <a:xfrm>
            <a:off x="8530182" y="1688120"/>
            <a:ext cx="2280688" cy="228835"/>
          </a:xfrm>
          <a:prstGeom prst="rect">
            <a:avLst/>
          </a:prstGeom>
        </p:spPr>
        <p:txBody>
          <a:bodyPr lIns="0" tIns="0" rIns="0" bIns="0"/>
          <a:lstStyle>
            <a:lvl1pPr marL="11113" indent="-11113">
              <a:lnSpc>
                <a:spcPct val="100000"/>
              </a:lnSpc>
              <a:buNone/>
              <a:tabLst/>
              <a:defRPr sz="1200" b="1">
                <a:solidFill>
                  <a:schemeClr val="bg2"/>
                </a:solidFill>
                <a:latin typeface="Montserrat" pitchFamily="2" charset="77"/>
              </a:defRPr>
            </a:lvl1pPr>
            <a:lvl2pPr>
              <a:defRPr sz="1400">
                <a:solidFill>
                  <a:schemeClr val="bg2"/>
                </a:solidFill>
                <a:latin typeface="Montserrat" pitchFamily="2" charset="77"/>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subtitle</a:t>
            </a:r>
          </a:p>
        </p:txBody>
      </p:sp>
      <p:sp>
        <p:nvSpPr>
          <p:cNvPr id="3" name="Title 1">
            <a:extLst>
              <a:ext uri="{FF2B5EF4-FFF2-40B4-BE49-F238E27FC236}">
                <a16:creationId xmlns:a16="http://schemas.microsoft.com/office/drawing/2014/main" id="{6B305649-417E-00E4-61BA-F2107C0D6A76}"/>
              </a:ext>
            </a:extLst>
          </p:cNvPr>
          <p:cNvSpPr txBox="1">
            <a:spLocks/>
          </p:cNvSpPr>
          <p:nvPr userDrawn="1"/>
        </p:nvSpPr>
        <p:spPr>
          <a:xfrm>
            <a:off x="771950" y="685690"/>
            <a:ext cx="9022399" cy="590301"/>
          </a:xfrm>
          <a:prstGeom prst="rect">
            <a:avLst/>
          </a:prstGeom>
        </p:spPr>
        <p:txBody>
          <a:bodyPr vert="horz" lIns="0" tIns="0" rIns="0" bIns="0" rtlCol="0" anchor="t">
            <a:normAutofit/>
          </a:bodyPr>
          <a:lstStyle>
            <a:lvl1pPr algn="l" defTabSz="914400" rtl="0" eaLnBrk="1" latinLnBrk="0" hangingPunct="1">
              <a:lnSpc>
                <a:spcPct val="100000"/>
              </a:lnSpc>
              <a:spcBef>
                <a:spcPct val="0"/>
              </a:spcBef>
              <a:buNone/>
              <a:defRPr sz="3200" b="1" kern="1200">
                <a:ln>
                  <a:noFill/>
                </a:ln>
                <a:solidFill>
                  <a:schemeClr val="bg2"/>
                </a:solidFill>
                <a:latin typeface="Montserrat" pitchFamily="2" charset="77"/>
                <a:ea typeface="+mj-ea"/>
                <a:cs typeface="Arial" panose="020B0604020202020204" pitchFamily="34" charset="0"/>
              </a:defRPr>
            </a:lvl1pPr>
          </a:lstStyle>
          <a:p>
            <a:r>
              <a:rPr lang="en-US"/>
              <a:t>Insert Title Here</a:t>
            </a:r>
          </a:p>
        </p:txBody>
      </p:sp>
    </p:spTree>
    <p:extLst>
      <p:ext uri="{BB962C8B-B14F-4D97-AF65-F5344CB8AC3E}">
        <p14:creationId xmlns:p14="http://schemas.microsoft.com/office/powerpoint/2010/main" val="298090852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efault">
    <p:spTree>
      <p:nvGrpSpPr>
        <p:cNvPr id="1" name=""/>
        <p:cNvGrpSpPr/>
        <p:nvPr/>
      </p:nvGrpSpPr>
      <p:grpSpPr>
        <a:xfrm>
          <a:off x="0" y="0"/>
          <a:ext cx="0" cy="0"/>
          <a:chOff x="0" y="0"/>
          <a:chExt cx="0" cy="0"/>
        </a:xfrm>
      </p:grpSpPr>
    </p:spTree>
    <p:extLst>
      <p:ext uri="{BB962C8B-B14F-4D97-AF65-F5344CB8AC3E}">
        <p14:creationId xmlns:p14="http://schemas.microsoft.com/office/powerpoint/2010/main" val="400990537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63969-282B-1E94-DE8B-FA0B73104475}"/>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355D910A-CCE5-CF9B-77F0-F2A2A276BAC3}"/>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9AB213DB-26D5-E2BD-CC7A-B7AFA14BC0EC}"/>
              </a:ext>
            </a:extLst>
          </p:cNvPr>
          <p:cNvSpPr>
            <a:spLocks noGrp="1"/>
          </p:cNvSpPr>
          <p:nvPr>
            <p:ph type="dt" sz="half" idx="10"/>
          </p:nvPr>
        </p:nvSpPr>
        <p:spPr/>
        <p:txBody>
          <a:bodyPr/>
          <a:lstStyle/>
          <a:p>
            <a:fld id="{6AB3C436-EA22-6F4D-9E5E-91B558886138}" type="datetimeFigureOut">
              <a:rPr lang="en-GB" smtClean="0"/>
              <a:t>04/11/2026</a:t>
            </a:fld>
            <a:endParaRPr lang="en-GB"/>
          </a:p>
        </p:txBody>
      </p:sp>
      <p:sp>
        <p:nvSpPr>
          <p:cNvPr id="5" name="Footer Placeholder 4">
            <a:extLst>
              <a:ext uri="{FF2B5EF4-FFF2-40B4-BE49-F238E27FC236}">
                <a16:creationId xmlns:a16="http://schemas.microsoft.com/office/drawing/2014/main" id="{9DCB92DC-EE35-FDE1-EF87-F7165A37097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D0BA79B-88CC-4F65-F4A1-08183AB84E29}"/>
              </a:ext>
            </a:extLst>
          </p:cNvPr>
          <p:cNvSpPr>
            <a:spLocks noGrp="1"/>
          </p:cNvSpPr>
          <p:nvPr>
            <p:ph type="sldNum" sz="quarter" idx="12"/>
          </p:nvPr>
        </p:nvSpPr>
        <p:spPr/>
        <p:txBody>
          <a:bodyPr/>
          <a:lstStyle/>
          <a:p>
            <a:fld id="{3C424777-10C4-5740-AB6C-3145B121B5AD}" type="slidenum">
              <a:rPr lang="en-GB" smtClean="0"/>
              <a:t>‹#›</a:t>
            </a:fld>
            <a:endParaRPr lang="en-GB"/>
          </a:p>
        </p:txBody>
      </p:sp>
    </p:spTree>
    <p:extLst>
      <p:ext uri="{BB962C8B-B14F-4D97-AF65-F5344CB8AC3E}">
        <p14:creationId xmlns:p14="http://schemas.microsoft.com/office/powerpoint/2010/main" val="16139571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788654-DD86-9604-01B7-86C8014FF4F2}"/>
              </a:ext>
            </a:extLst>
          </p:cNvPr>
          <p:cNvSpPr>
            <a:spLocks noGrp="1"/>
          </p:cNvSpPr>
          <p:nvPr>
            <p:ph type="title"/>
          </p:nvPr>
        </p:nvSpPr>
        <p:spPr>
          <a:xfrm>
            <a:off x="838200" y="365125"/>
            <a:ext cx="7315200" cy="1325563"/>
          </a:xfrm>
          <a:prstGeom prst="rect">
            <a:avLst/>
          </a:prstGeom>
        </p:spPr>
        <p:txBody>
          <a:bodyPr vert="horz" lIns="0" tIns="0" rIns="0" bIns="0" rtlCol="0" anchor="t">
            <a:normAutofit/>
          </a:bodyPr>
          <a:lstStyle/>
          <a:p>
            <a:r>
              <a:rPr lang="en-US"/>
              <a:t>TITLE / HEADING 1</a:t>
            </a:r>
          </a:p>
        </p:txBody>
      </p:sp>
      <p:sp>
        <p:nvSpPr>
          <p:cNvPr id="4" name="Date Placeholder 3">
            <a:extLst>
              <a:ext uri="{FF2B5EF4-FFF2-40B4-BE49-F238E27FC236}">
                <a16:creationId xmlns:a16="http://schemas.microsoft.com/office/drawing/2014/main" id="{8C4A0431-D7DB-5472-20B2-BD984BA5D37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1">
                <a:solidFill>
                  <a:schemeClr val="tx2"/>
                </a:solidFill>
              </a:defRPr>
            </a:lvl1pPr>
          </a:lstStyle>
          <a:p>
            <a:fld id="{E2317952-1FC2-E14B-B1AB-2BF852179514}" type="datetime1">
              <a:rPr lang="en-US" smtClean="0"/>
              <a:t>11/4/26</a:t>
            </a:fld>
            <a:endParaRPr lang="en-US" b="1"/>
          </a:p>
        </p:txBody>
      </p:sp>
      <p:sp>
        <p:nvSpPr>
          <p:cNvPr id="5" name="Footer Placeholder 4">
            <a:extLst>
              <a:ext uri="{FF2B5EF4-FFF2-40B4-BE49-F238E27FC236}">
                <a16:creationId xmlns:a16="http://schemas.microsoft.com/office/drawing/2014/main" id="{D22634E3-5067-22C2-8398-9652A4D9F8A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a:solidFill>
                  <a:schemeClr val="tx2"/>
                </a:solidFill>
                <a:latin typeface="Arial" panose="020B0604020202020204" pitchFamily="34" charset="0"/>
                <a:cs typeface="Arial" panose="020B0604020202020204" pitchFamily="34" charset="0"/>
              </a:defRPr>
            </a:lvl1pPr>
          </a:lstStyle>
          <a:p>
            <a:endParaRPr lang="en-US">
              <a:latin typeface="Arial" panose="020B0604020202020204" pitchFamily="34" charset="0"/>
              <a:cs typeface="Arial" panose="020B0604020202020204" pitchFamily="34" charset="0"/>
            </a:endParaRPr>
          </a:p>
        </p:txBody>
      </p:sp>
      <p:sp>
        <p:nvSpPr>
          <p:cNvPr id="6" name="Slide Number Placeholder 5">
            <a:extLst>
              <a:ext uri="{FF2B5EF4-FFF2-40B4-BE49-F238E27FC236}">
                <a16:creationId xmlns:a16="http://schemas.microsoft.com/office/drawing/2014/main" id="{476AA588-F86B-798B-6204-80499ECB52B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2"/>
                </a:solidFill>
              </a:defRPr>
            </a:lvl1pPr>
          </a:lstStyle>
          <a:p>
            <a:fld id="{5E988CEF-E8CE-EF4C-908C-6DF4D42C947C}" type="slidenum">
              <a:rPr lang="en-US" smtClean="0"/>
              <a:pPr/>
              <a:t>‹#›</a:t>
            </a:fld>
            <a:endParaRPr lang="en-US">
              <a:solidFill>
                <a:schemeClr val="tx2"/>
              </a:solidFill>
            </a:endParaRPr>
          </a:p>
        </p:txBody>
      </p:sp>
    </p:spTree>
    <p:extLst>
      <p:ext uri="{BB962C8B-B14F-4D97-AF65-F5344CB8AC3E}">
        <p14:creationId xmlns:p14="http://schemas.microsoft.com/office/powerpoint/2010/main" val="1339329795"/>
      </p:ext>
    </p:extLst>
  </p:cSld>
  <p:clrMap bg1="dk1" tx1="lt1" bg2="dk2" tx2="lt2" accent1="accent1" accent2="accent2" accent3="accent3" accent4="accent4" accent5="accent5" accent6="accent6" hlink="hlink" folHlink="folHlink"/>
  <p:sldLayoutIdLst>
    <p:sldLayoutId id="2147483651" r:id="rId1"/>
    <p:sldLayoutId id="2147483652" r:id="rId2"/>
    <p:sldLayoutId id="2147483679" r:id="rId3"/>
    <p:sldLayoutId id="2147483689" r:id="rId4"/>
    <p:sldLayoutId id="2147483680" r:id="rId5"/>
    <p:sldLayoutId id="2147483672" r:id="rId6"/>
    <p:sldLayoutId id="2147483684" r:id="rId7"/>
    <p:sldLayoutId id="2147483654" r:id="rId8"/>
    <p:sldLayoutId id="2147483688" r:id="rId9"/>
    <p:sldLayoutId id="2147483655" r:id="rId10"/>
    <p:sldLayoutId id="2147483687" r:id="rId11"/>
    <p:sldLayoutId id="2147483669" r:id="rId12"/>
    <p:sldLayoutId id="2147483670" r:id="rId13"/>
    <p:sldLayoutId id="2147483681" r:id="rId14"/>
    <p:sldLayoutId id="2147483685" r:id="rId15"/>
    <p:sldLayoutId id="2147483686" r:id="rId16"/>
    <p:sldLayoutId id="2147483656" r:id="rId17"/>
    <p:sldLayoutId id="2147483657" r:id="rId18"/>
    <p:sldLayoutId id="2147483682" r:id="rId19"/>
    <p:sldLayoutId id="2147483683" r:id="rId20"/>
    <p:sldLayoutId id="2147483664" r:id="rId21"/>
    <p:sldLayoutId id="2147483665" r:id="rId22"/>
    <p:sldLayoutId id="2147483690" r:id="rId23"/>
    <p:sldLayoutId id="2147483691" r:id="rId24"/>
    <p:sldLayoutId id="2147483668" r:id="rId25"/>
    <p:sldLayoutId id="2147483649" r:id="rId26"/>
    <p:sldLayoutId id="2147483692" r:id="rId27"/>
  </p:sldLayoutIdLst>
  <p:hf sldNum="0" hdr="0" ftr="0" dt="0"/>
  <p:txStyles>
    <p:titleStyle>
      <a:lvl1pPr algn="l" defTabSz="914400" rtl="0" eaLnBrk="1" latinLnBrk="0" hangingPunct="1">
        <a:lnSpc>
          <a:spcPct val="90000"/>
        </a:lnSpc>
        <a:spcBef>
          <a:spcPct val="0"/>
        </a:spcBef>
        <a:buNone/>
        <a:defRPr sz="6000" b="1" kern="1200">
          <a:ln>
            <a:noFill/>
          </a:ln>
          <a:solidFill>
            <a:schemeClr val="tx2"/>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5.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jpeg"/><Relationship Id="rId5" Type="http://schemas.openxmlformats.org/officeDocument/2006/relationships/image" Target="../media/image6.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6.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8.png"/><Relationship Id="rId7" Type="http://schemas.microsoft.com/office/2007/relationships/hdphoto" Target="../media/hdphoto2.wdp"/><Relationship Id="rId2" Type="http://schemas.openxmlformats.org/officeDocument/2006/relationships/notesSlide" Target="../notesSlides/notesSlide8.xml"/><Relationship Id="rId1" Type="http://schemas.openxmlformats.org/officeDocument/2006/relationships/slideLayout" Target="../slideLayouts/slideLayout2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9" Type="http://schemas.microsoft.com/office/2007/relationships/hdphoto" Target="../media/hdphoto4.wdp"/></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6.xml"/><Relationship Id="rId5" Type="http://schemas.openxmlformats.org/officeDocument/2006/relationships/image" Target="../media/image14.png"/><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6.xml"/><Relationship Id="rId5" Type="http://schemas.openxmlformats.org/officeDocument/2006/relationships/image" Target="../media/image17.png"/><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6.xml"/><Relationship Id="rId5" Type="http://schemas.openxmlformats.org/officeDocument/2006/relationships/image" Target="../media/image14.png"/><Relationship Id="rId4" Type="http://schemas.openxmlformats.org/officeDocument/2006/relationships/image" Target="../media/image13.png"/></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3.xml"/><Relationship Id="rId1" Type="http://schemas.openxmlformats.org/officeDocument/2006/relationships/slideLayout" Target="../slideLayouts/slideLayout6.xml"/><Relationship Id="rId4" Type="http://schemas.openxmlformats.org/officeDocument/2006/relationships/image" Target="../media/image25.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Bridge 1862x713 PNG image 1862x713 #40522 | PNGimg">
            <a:extLst>
              <a:ext uri="{FF2B5EF4-FFF2-40B4-BE49-F238E27FC236}">
                <a16:creationId xmlns:a16="http://schemas.microsoft.com/office/drawing/2014/main" id="{BBAB4361-A3B7-5796-8E21-238BA69721A2}"/>
              </a:ext>
            </a:extLst>
          </p:cNvPr>
          <p:cNvPicPr>
            <a:picLocks noChangeAspect="1"/>
          </p:cNvPicPr>
          <p:nvPr/>
        </p:nvPicPr>
        <p:blipFill>
          <a:blip r:embed="rId3">
            <a:grayscl/>
            <a:alphaModFix amt="50000"/>
            <a:extLst>
              <a:ext uri="{BEBA8EAE-BF5A-486C-A8C5-ECC9F3942E4B}">
                <a14:imgProps xmlns:a14="http://schemas.microsoft.com/office/drawing/2010/main">
                  <a14:imgLayer r:embed="rId4">
                    <a14:imgEffect>
                      <a14:colorTemperature colorTemp="4700"/>
                    </a14:imgEffect>
                  </a14:imgLayer>
                </a14:imgProps>
              </a:ext>
            </a:extLst>
          </a:blip>
          <a:srcRect l="36493" r="8033" b="20475"/>
          <a:stretch>
            <a:fillRect/>
          </a:stretch>
        </p:blipFill>
        <p:spPr>
          <a:xfrm>
            <a:off x="0" y="174727"/>
            <a:ext cx="12192000" cy="6683273"/>
          </a:xfrm>
          <a:prstGeom prst="rect">
            <a:avLst/>
          </a:prstGeom>
        </p:spPr>
      </p:pic>
      <p:sp>
        <p:nvSpPr>
          <p:cNvPr id="2" name="Title 1">
            <a:extLst>
              <a:ext uri="{FF2B5EF4-FFF2-40B4-BE49-F238E27FC236}">
                <a16:creationId xmlns:a16="http://schemas.microsoft.com/office/drawing/2014/main" id="{630EABED-96F9-9AC5-D38D-FA865BCB8AC4}"/>
              </a:ext>
            </a:extLst>
          </p:cNvPr>
          <p:cNvSpPr>
            <a:spLocks noGrp="1"/>
          </p:cNvSpPr>
          <p:nvPr>
            <p:ph type="title"/>
          </p:nvPr>
        </p:nvSpPr>
        <p:spPr>
          <a:xfrm>
            <a:off x="516466" y="558573"/>
            <a:ext cx="6047620" cy="1325563"/>
          </a:xfrm>
        </p:spPr>
        <p:txBody>
          <a:bodyPr>
            <a:noAutofit/>
          </a:bodyPr>
          <a:lstStyle/>
          <a:p>
            <a:r>
              <a:rPr lang="en-US" sz="4500">
                <a:solidFill>
                  <a:srgbClr val="E74601"/>
                </a:solidFill>
              </a:rPr>
              <a:t>A </a:t>
            </a:r>
            <a:r>
              <a:rPr lang="en-US" sz="4500" b="0" u="sng">
                <a:solidFill>
                  <a:schemeClr val="bg2"/>
                </a:solidFill>
              </a:rPr>
              <a:t>WHOLE</a:t>
            </a:r>
            <a:r>
              <a:rPr lang="en-US" sz="4500">
                <a:solidFill>
                  <a:srgbClr val="E74601"/>
                </a:solidFill>
              </a:rPr>
              <a:t> approach to bridging the integrity gap</a:t>
            </a:r>
          </a:p>
        </p:txBody>
      </p:sp>
      <p:sp>
        <p:nvSpPr>
          <p:cNvPr id="3" name="Text Placeholder 2">
            <a:extLst>
              <a:ext uri="{FF2B5EF4-FFF2-40B4-BE49-F238E27FC236}">
                <a16:creationId xmlns:a16="http://schemas.microsoft.com/office/drawing/2014/main" id="{A294A4FB-5F78-85F1-84A1-929D1A2BC708}"/>
              </a:ext>
            </a:extLst>
          </p:cNvPr>
          <p:cNvSpPr>
            <a:spLocks noGrp="1"/>
          </p:cNvSpPr>
          <p:nvPr>
            <p:ph type="body" sz="quarter" idx="13"/>
          </p:nvPr>
        </p:nvSpPr>
        <p:spPr>
          <a:xfrm>
            <a:off x="516466" y="3163240"/>
            <a:ext cx="4434358" cy="1325563"/>
          </a:xfrm>
        </p:spPr>
        <p:txBody>
          <a:bodyPr/>
          <a:lstStyle/>
          <a:p>
            <a:r>
              <a:rPr lang="en-GB" sz="2500">
                <a:solidFill>
                  <a:schemeClr val="bg2"/>
                </a:solidFill>
              </a:rPr>
              <a:t>How good teams drift into bad outcomes, and how to stay whole</a:t>
            </a:r>
            <a:r>
              <a:rPr lang="en-US" sz="2500">
                <a:solidFill>
                  <a:schemeClr val="bg2"/>
                </a:solidFill>
              </a:rPr>
              <a:t>​</a:t>
            </a:r>
          </a:p>
        </p:txBody>
      </p:sp>
      <p:sp>
        <p:nvSpPr>
          <p:cNvPr id="9" name="Rounded Rectangle 8">
            <a:extLst>
              <a:ext uri="{FF2B5EF4-FFF2-40B4-BE49-F238E27FC236}">
                <a16:creationId xmlns:a16="http://schemas.microsoft.com/office/drawing/2014/main" id="{4BAD8C3C-306F-3DBE-5814-501135BE62EC}"/>
              </a:ext>
            </a:extLst>
          </p:cNvPr>
          <p:cNvSpPr/>
          <p:nvPr/>
        </p:nvSpPr>
        <p:spPr>
          <a:xfrm>
            <a:off x="-800079" y="6241433"/>
            <a:ext cx="13571913" cy="2146630"/>
          </a:xfrm>
          <a:prstGeom prst="roundRect">
            <a:avLst/>
          </a:prstGeom>
          <a:solidFill>
            <a:schemeClr val="bg1"/>
          </a:solidFill>
          <a:ln>
            <a:noFill/>
          </a:ln>
          <a:effectLst>
            <a:glow>
              <a:schemeClr val="accent1">
                <a:alpha val="40000"/>
              </a:schemeClr>
            </a:glow>
            <a:softEdge rad="527425"/>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4">
            <a:extLst>
              <a:ext uri="{FF2B5EF4-FFF2-40B4-BE49-F238E27FC236}">
                <a16:creationId xmlns:a16="http://schemas.microsoft.com/office/drawing/2014/main" id="{F24AC724-3158-2B8F-EABF-B64E4A735289}"/>
              </a:ext>
            </a:extLst>
          </p:cNvPr>
          <p:cNvSpPr txBox="1"/>
          <p:nvPr/>
        </p:nvSpPr>
        <p:spPr>
          <a:xfrm>
            <a:off x="9141610" y="558573"/>
            <a:ext cx="2805461"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GB">
                <a:solidFill>
                  <a:schemeClr val="bg2"/>
                </a:solidFill>
                <a:latin typeface="Montserrat" pitchFamily="2" charset="77"/>
              </a:rPr>
              <a:t>Kathy Neuss</a:t>
            </a:r>
          </a:p>
          <a:p>
            <a:pPr algn="r"/>
            <a:r>
              <a:rPr lang="en-GB">
                <a:solidFill>
                  <a:schemeClr val="bg2"/>
                </a:solidFill>
                <a:latin typeface="Montserrat" pitchFamily="2" charset="77"/>
              </a:rPr>
              <a:t>Head of Research</a:t>
            </a:r>
          </a:p>
        </p:txBody>
      </p:sp>
      <p:pic>
        <p:nvPicPr>
          <p:cNvPr id="13" name="Picture 12">
            <a:extLst>
              <a:ext uri="{FF2B5EF4-FFF2-40B4-BE49-F238E27FC236}">
                <a16:creationId xmlns:a16="http://schemas.microsoft.com/office/drawing/2014/main" id="{9BC52FA3-3DD6-3F1C-EFA8-40080B4F7C41}"/>
              </a:ext>
            </a:extLst>
          </p:cNvPr>
          <p:cNvPicPr>
            <a:picLocks noChangeAspect="1"/>
          </p:cNvPicPr>
          <p:nvPr/>
        </p:nvPicPr>
        <p:blipFill>
          <a:blip r:embed="rId5"/>
          <a:stretch>
            <a:fillRect/>
          </a:stretch>
        </p:blipFill>
        <p:spPr>
          <a:xfrm>
            <a:off x="9864271" y="1204904"/>
            <a:ext cx="2082800" cy="588930"/>
          </a:xfrm>
          <a:prstGeom prst="rect">
            <a:avLst/>
          </a:prstGeom>
        </p:spPr>
      </p:pic>
    </p:spTree>
    <p:extLst>
      <p:ext uri="{BB962C8B-B14F-4D97-AF65-F5344CB8AC3E}">
        <p14:creationId xmlns:p14="http://schemas.microsoft.com/office/powerpoint/2010/main" val="663751857"/>
      </p:ext>
    </p:extLst>
  </p:cSld>
  <p:clrMapOvr>
    <a:masterClrMapping/>
  </p:clrMapOvr>
  <p:transition spd="slow"/>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shape">
            <a:extLst>
              <a:ext uri="{FF2B5EF4-FFF2-40B4-BE49-F238E27FC236}">
                <a16:creationId xmlns:a16="http://schemas.microsoft.com/office/drawing/2014/main" id="{D1FE85A8-BF7A-3234-30E3-55493CAFEC80}"/>
              </a:ext>
            </a:extLst>
          </p:cNvPr>
          <p:cNvPicPr>
            <a:picLocks noChangeAspect="1"/>
          </p:cNvPicPr>
          <p:nvPr/>
        </p:nvPicPr>
        <p:blipFill>
          <a:blip r:embed="rId3"/>
          <a:srcRect t="3227" b="13510"/>
          <a:stretch>
            <a:fillRect/>
          </a:stretch>
        </p:blipFill>
        <p:spPr>
          <a:xfrm>
            <a:off x="2405280" y="1275989"/>
            <a:ext cx="7381428" cy="4896319"/>
          </a:xfrm>
          <a:prstGeom prst="roundRect">
            <a:avLst>
              <a:gd name="adj" fmla="val 15469"/>
            </a:avLst>
          </a:prstGeom>
        </p:spPr>
      </p:pic>
      <p:pic>
        <p:nvPicPr>
          <p:cNvPr id="8" name="!!shape2">
            <a:extLst>
              <a:ext uri="{FF2B5EF4-FFF2-40B4-BE49-F238E27FC236}">
                <a16:creationId xmlns:a16="http://schemas.microsoft.com/office/drawing/2014/main" id="{2B452FC1-EB40-DB78-6F33-A28C84891DFE}"/>
              </a:ext>
            </a:extLst>
          </p:cNvPr>
          <p:cNvPicPr>
            <a:picLocks noChangeAspect="1"/>
          </p:cNvPicPr>
          <p:nvPr/>
        </p:nvPicPr>
        <p:blipFill>
          <a:blip r:embed="rId4"/>
          <a:stretch>
            <a:fillRect/>
          </a:stretch>
        </p:blipFill>
        <p:spPr>
          <a:xfrm>
            <a:off x="2012007" y="778968"/>
            <a:ext cx="8167973" cy="5418053"/>
          </a:xfrm>
          <a:prstGeom prst="roundRect">
            <a:avLst>
              <a:gd name="adj" fmla="val 10171"/>
            </a:avLst>
          </a:prstGeom>
        </p:spPr>
      </p:pic>
    </p:spTree>
    <p:extLst>
      <p:ext uri="{BB962C8B-B14F-4D97-AF65-F5344CB8AC3E}">
        <p14:creationId xmlns:p14="http://schemas.microsoft.com/office/powerpoint/2010/main" val="3696114719"/>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26F708-8119-1673-DB63-18223C8F44D6}"/>
            </a:ext>
          </a:extLst>
        </p:cNvPr>
        <p:cNvGrpSpPr/>
        <p:nvPr/>
      </p:nvGrpSpPr>
      <p:grpSpPr>
        <a:xfrm>
          <a:off x="0" y="0"/>
          <a:ext cx="0" cy="0"/>
          <a:chOff x="0" y="0"/>
          <a:chExt cx="0" cy="0"/>
        </a:xfrm>
      </p:grpSpPr>
      <p:pic>
        <p:nvPicPr>
          <p:cNvPr id="2" name="!!shape">
            <a:hlinkClick r:id="" action="ppaction://media"/>
            <a:extLst>
              <a:ext uri="{FF2B5EF4-FFF2-40B4-BE49-F238E27FC236}">
                <a16:creationId xmlns:a16="http://schemas.microsoft.com/office/drawing/2014/main" id="{8E03531E-CA3C-ACB7-61A9-804F9D5E1229}"/>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l="12433" r="12568"/>
          <a:stretch>
            <a:fillRect/>
          </a:stretch>
        </p:blipFill>
        <p:spPr>
          <a:xfrm>
            <a:off x="6529104" y="2046101"/>
            <a:ext cx="3791913" cy="2843934"/>
          </a:xfrm>
          <a:prstGeom prst="roundRect">
            <a:avLst>
              <a:gd name="adj" fmla="val 8560"/>
            </a:avLst>
          </a:prstGeom>
        </p:spPr>
      </p:pic>
      <p:pic>
        <p:nvPicPr>
          <p:cNvPr id="6" name="!!shape">
            <a:extLst>
              <a:ext uri="{FF2B5EF4-FFF2-40B4-BE49-F238E27FC236}">
                <a16:creationId xmlns:a16="http://schemas.microsoft.com/office/drawing/2014/main" id="{646703D7-06A3-F0FF-9E9E-9D225BF24384}"/>
              </a:ext>
            </a:extLst>
          </p:cNvPr>
          <p:cNvPicPr>
            <a:picLocks noChangeAspect="1"/>
          </p:cNvPicPr>
          <p:nvPr/>
        </p:nvPicPr>
        <p:blipFill>
          <a:blip r:embed="rId6"/>
          <a:srcRect t="3227" b="13510"/>
          <a:stretch>
            <a:fillRect/>
          </a:stretch>
        </p:blipFill>
        <p:spPr>
          <a:xfrm>
            <a:off x="6096000" y="1884065"/>
            <a:ext cx="4658125" cy="3089870"/>
          </a:xfrm>
          <a:prstGeom prst="roundRect">
            <a:avLst>
              <a:gd name="adj" fmla="val 8947"/>
            </a:avLst>
          </a:prstGeom>
        </p:spPr>
      </p:pic>
      <p:pic>
        <p:nvPicPr>
          <p:cNvPr id="8" name="!!shape2">
            <a:extLst>
              <a:ext uri="{FF2B5EF4-FFF2-40B4-BE49-F238E27FC236}">
                <a16:creationId xmlns:a16="http://schemas.microsoft.com/office/drawing/2014/main" id="{1A6528F7-CE1D-9B4E-1106-C39841E2DF2F}"/>
              </a:ext>
            </a:extLst>
          </p:cNvPr>
          <p:cNvPicPr>
            <a:picLocks noChangeAspect="1"/>
          </p:cNvPicPr>
          <p:nvPr/>
        </p:nvPicPr>
        <p:blipFill>
          <a:blip r:embed="rId7"/>
          <a:stretch>
            <a:fillRect/>
          </a:stretch>
        </p:blipFill>
        <p:spPr>
          <a:xfrm>
            <a:off x="1007164" y="1884065"/>
            <a:ext cx="4658125" cy="3089870"/>
          </a:xfrm>
          <a:prstGeom prst="roundRect">
            <a:avLst>
              <a:gd name="adj" fmla="val 10171"/>
            </a:avLst>
          </a:prstGeom>
        </p:spPr>
      </p:pic>
      <p:sp>
        <p:nvSpPr>
          <p:cNvPr id="5" name="Title 1">
            <a:extLst>
              <a:ext uri="{FF2B5EF4-FFF2-40B4-BE49-F238E27FC236}">
                <a16:creationId xmlns:a16="http://schemas.microsoft.com/office/drawing/2014/main" id="{B46BD867-A489-2227-5AE8-34CCB82C9027}"/>
              </a:ext>
            </a:extLst>
          </p:cNvPr>
          <p:cNvSpPr txBox="1">
            <a:spLocks/>
          </p:cNvSpPr>
          <p:nvPr/>
        </p:nvSpPr>
        <p:spPr>
          <a:xfrm>
            <a:off x="1098272" y="1010768"/>
            <a:ext cx="4475911" cy="873297"/>
          </a:xfrm>
          <a:prstGeom prst="rect">
            <a:avLst/>
          </a:prstGeom>
        </p:spPr>
        <p:txBody>
          <a:bodyPr vert="horz" lIns="0" tIns="0" rIns="0" bIns="0" rtlCol="0" anchor="t">
            <a:normAutofit/>
          </a:bodyPr>
          <a:lstStyle>
            <a:lvl1pPr algn="l" defTabSz="914400" rtl="0" eaLnBrk="1" latinLnBrk="0" hangingPunct="1">
              <a:lnSpc>
                <a:spcPct val="100000"/>
              </a:lnSpc>
              <a:spcBef>
                <a:spcPct val="0"/>
              </a:spcBef>
              <a:buNone/>
              <a:defRPr sz="3200" b="1" kern="1200">
                <a:ln>
                  <a:noFill/>
                </a:ln>
                <a:solidFill>
                  <a:schemeClr val="bg2"/>
                </a:solidFill>
                <a:latin typeface="Montserrat" pitchFamily="2" charset="77"/>
                <a:ea typeface="+mj-ea"/>
                <a:cs typeface="Arial" panose="020B0604020202020204" pitchFamily="34" charset="0"/>
              </a:defRPr>
            </a:lvl1pPr>
          </a:lstStyle>
          <a:p>
            <a:pPr algn="ctr"/>
            <a:r>
              <a:rPr lang="en-US" sz="2400"/>
              <a:t>Golden Gate Bridge, </a:t>
            </a:r>
          </a:p>
          <a:p>
            <a:pPr algn="ctr"/>
            <a:r>
              <a:rPr lang="en-US" sz="2400"/>
              <a:t>1937</a:t>
            </a:r>
          </a:p>
        </p:txBody>
      </p:sp>
      <p:sp>
        <p:nvSpPr>
          <p:cNvPr id="9" name="Title 1">
            <a:extLst>
              <a:ext uri="{FF2B5EF4-FFF2-40B4-BE49-F238E27FC236}">
                <a16:creationId xmlns:a16="http://schemas.microsoft.com/office/drawing/2014/main" id="{C726DFF8-75CC-F1E3-C012-E4A594D569BC}"/>
              </a:ext>
            </a:extLst>
          </p:cNvPr>
          <p:cNvSpPr txBox="1">
            <a:spLocks/>
          </p:cNvSpPr>
          <p:nvPr/>
        </p:nvSpPr>
        <p:spPr>
          <a:xfrm>
            <a:off x="6187106" y="1088904"/>
            <a:ext cx="4475911" cy="873297"/>
          </a:xfrm>
          <a:prstGeom prst="rect">
            <a:avLst/>
          </a:prstGeom>
        </p:spPr>
        <p:txBody>
          <a:bodyPr vert="horz" lIns="0" tIns="0" rIns="0" bIns="0" rtlCol="0" anchor="t">
            <a:normAutofit/>
          </a:bodyPr>
          <a:lstStyle>
            <a:lvl1pPr algn="l" defTabSz="914400" rtl="0" eaLnBrk="1" latinLnBrk="0" hangingPunct="1">
              <a:lnSpc>
                <a:spcPct val="100000"/>
              </a:lnSpc>
              <a:spcBef>
                <a:spcPct val="0"/>
              </a:spcBef>
              <a:buNone/>
              <a:defRPr sz="3200" b="1" kern="1200">
                <a:ln>
                  <a:noFill/>
                </a:ln>
                <a:solidFill>
                  <a:schemeClr val="bg2"/>
                </a:solidFill>
                <a:latin typeface="Montserrat" pitchFamily="2" charset="77"/>
                <a:ea typeface="+mj-ea"/>
                <a:cs typeface="Arial" panose="020B0604020202020204" pitchFamily="34" charset="0"/>
              </a:defRPr>
            </a:lvl1pPr>
          </a:lstStyle>
          <a:p>
            <a:pPr algn="ctr"/>
            <a:r>
              <a:rPr lang="en-US" sz="2400"/>
              <a:t>Tacoma Narrows Bridge, 1940</a:t>
            </a:r>
          </a:p>
        </p:txBody>
      </p:sp>
      <p:sp>
        <p:nvSpPr>
          <p:cNvPr id="11" name="Title 1">
            <a:extLst>
              <a:ext uri="{FF2B5EF4-FFF2-40B4-BE49-F238E27FC236}">
                <a16:creationId xmlns:a16="http://schemas.microsoft.com/office/drawing/2014/main" id="{AE6D02D6-1B7F-51F9-09D5-EDE3A29D8AD4}"/>
              </a:ext>
            </a:extLst>
          </p:cNvPr>
          <p:cNvSpPr>
            <a:spLocks noGrp="1"/>
          </p:cNvSpPr>
          <p:nvPr>
            <p:ph type="title"/>
          </p:nvPr>
        </p:nvSpPr>
        <p:spPr>
          <a:xfrm>
            <a:off x="3077286" y="5332447"/>
            <a:ext cx="6037428" cy="1331824"/>
          </a:xfrm>
        </p:spPr>
        <p:txBody>
          <a:bodyPr>
            <a:noAutofit/>
          </a:bodyPr>
          <a:lstStyle/>
          <a:p>
            <a:pPr algn="ctr"/>
            <a:r>
              <a:rPr lang="en-US"/>
              <a:t>Same engineer,</a:t>
            </a:r>
            <a:br>
              <a:rPr lang="en-US"/>
            </a:br>
            <a:r>
              <a:rPr lang="en-US"/>
              <a:t> different outcomes</a:t>
            </a:r>
          </a:p>
        </p:txBody>
      </p:sp>
    </p:spTree>
    <p:extLst>
      <p:ext uri="{BB962C8B-B14F-4D97-AF65-F5344CB8AC3E}">
        <p14:creationId xmlns:p14="http://schemas.microsoft.com/office/powerpoint/2010/main" val="23376288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899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p:cMediaNode vol="80000">
                <p:cTn id="12" fill="hold" display="0">
                  <p:stCondLst>
                    <p:cond delay="indefinite"/>
                  </p:stCondLst>
                </p:cTn>
                <p:tgtEl>
                  <p:spTgt spid="2"/>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E2742D-6C2F-792E-BE32-D184C31FDBE0}"/>
            </a:ext>
          </a:extLst>
        </p:cNvPr>
        <p:cNvGrpSpPr/>
        <p:nvPr/>
      </p:nvGrpSpPr>
      <p:grpSpPr>
        <a:xfrm>
          <a:off x="0" y="0"/>
          <a:ext cx="0" cy="0"/>
          <a:chOff x="0" y="0"/>
          <a:chExt cx="0" cy="0"/>
        </a:xfrm>
      </p:grpSpPr>
      <p:pic>
        <p:nvPicPr>
          <p:cNvPr id="3" name="!!shape">
            <a:hlinkClick r:id="" action="ppaction://media"/>
            <a:extLst>
              <a:ext uri="{FF2B5EF4-FFF2-40B4-BE49-F238E27FC236}">
                <a16:creationId xmlns:a16="http://schemas.microsoft.com/office/drawing/2014/main" id="{F9D9881E-0FE5-22BE-5D12-7A83067686C7}"/>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l="12433" r="12568"/>
          <a:stretch>
            <a:fillRect/>
          </a:stretch>
        </p:blipFill>
        <p:spPr>
          <a:xfrm>
            <a:off x="2410103" y="664578"/>
            <a:ext cx="7371793" cy="5528844"/>
          </a:xfrm>
          <a:prstGeom prst="roundRect">
            <a:avLst>
              <a:gd name="adj" fmla="val 8560"/>
            </a:avLst>
          </a:prstGeom>
        </p:spPr>
      </p:pic>
    </p:spTree>
    <p:extLst>
      <p:ext uri="{BB962C8B-B14F-4D97-AF65-F5344CB8AC3E}">
        <p14:creationId xmlns:p14="http://schemas.microsoft.com/office/powerpoint/2010/main" val="349090331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899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C4F98DC-3905-C95D-6275-CB36F58C8469}"/>
              </a:ext>
            </a:extLst>
          </p:cNvPr>
          <p:cNvSpPr txBox="1"/>
          <p:nvPr/>
        </p:nvSpPr>
        <p:spPr>
          <a:xfrm>
            <a:off x="5668670" y="972175"/>
            <a:ext cx="5760720" cy="820738"/>
          </a:xfrm>
          <a:prstGeom prst="rect">
            <a:avLst/>
          </a:prstGeom>
          <a:noFill/>
        </p:spPr>
        <p:txBody>
          <a:bodyPr wrap="square" lIns="0" tIns="0" rIns="0" bIns="0">
            <a:spAutoFit/>
          </a:bodyPr>
          <a:lstStyle/>
          <a:p>
            <a:pPr>
              <a:spcBef>
                <a:spcPts val="2400"/>
              </a:spcBef>
              <a:spcAft>
                <a:spcPts val="400"/>
              </a:spcAft>
              <a:defRPr sz="2000" b="1">
                <a:solidFill>
                  <a:srgbClr val="1E1E1E"/>
                </a:solidFill>
                <a:latin typeface="Arial"/>
              </a:defRPr>
            </a:pPr>
            <a:r>
              <a:rPr lang="en-US">
                <a:latin typeface="Montserrat" pitchFamily="2" charset="77"/>
              </a:rPr>
              <a:t>3. 1540s: Moral</a:t>
            </a:r>
          </a:p>
          <a:p>
            <a:pPr>
              <a:defRPr sz="1500">
                <a:solidFill>
                  <a:srgbClr val="6E6E73"/>
                </a:solidFill>
                <a:latin typeface="Arial"/>
              </a:defRPr>
            </a:pPr>
            <a:r>
              <a:rPr>
                <a:latin typeface="Montserrat" pitchFamily="2" charset="77"/>
              </a:rPr>
              <a:t>Shifted to define moral uprightness and an undivided character.</a:t>
            </a:r>
          </a:p>
        </p:txBody>
      </p:sp>
      <p:sp>
        <p:nvSpPr>
          <p:cNvPr id="3" name="TextBox 2">
            <a:extLst>
              <a:ext uri="{FF2B5EF4-FFF2-40B4-BE49-F238E27FC236}">
                <a16:creationId xmlns:a16="http://schemas.microsoft.com/office/drawing/2014/main" id="{D58F80D1-8DA5-40DD-A241-596B90AD56AC}"/>
              </a:ext>
            </a:extLst>
          </p:cNvPr>
          <p:cNvSpPr txBox="1"/>
          <p:nvPr/>
        </p:nvSpPr>
        <p:spPr>
          <a:xfrm>
            <a:off x="5273040" y="898237"/>
            <a:ext cx="5760720" cy="820738"/>
          </a:xfrm>
          <a:prstGeom prst="rect">
            <a:avLst/>
          </a:prstGeom>
          <a:noFill/>
        </p:spPr>
        <p:txBody>
          <a:bodyPr wrap="square" lIns="0" tIns="0" rIns="0" bIns="0">
            <a:spAutoFit/>
          </a:bodyPr>
          <a:lstStyle/>
          <a:p>
            <a:pPr>
              <a:spcBef>
                <a:spcPts val="2400"/>
              </a:spcBef>
              <a:spcAft>
                <a:spcPts val="400"/>
              </a:spcAft>
              <a:defRPr sz="2000" b="1">
                <a:solidFill>
                  <a:srgbClr val="1E1E1E"/>
                </a:solidFill>
                <a:latin typeface="Arial"/>
              </a:defRPr>
            </a:pPr>
            <a:r>
              <a:rPr>
                <a:latin typeface="Montserrat" pitchFamily="2" charset="77"/>
              </a:rPr>
              <a:t>1400s: Physical</a:t>
            </a:r>
          </a:p>
          <a:p>
            <a:pPr>
              <a:defRPr sz="1500">
                <a:solidFill>
                  <a:srgbClr val="6E6E73"/>
                </a:solidFill>
                <a:latin typeface="Arial"/>
              </a:defRPr>
            </a:pPr>
            <a:r>
              <a:rPr>
                <a:latin typeface="Montserrat" pitchFamily="2" charset="77"/>
              </a:rPr>
              <a:t>Entered Middle English referring to physical soundness and purity.</a:t>
            </a:r>
            <a:endParaRPr lang="en-US">
              <a:latin typeface="Montserrat" pitchFamily="2" charset="77"/>
            </a:endParaRPr>
          </a:p>
        </p:txBody>
      </p:sp>
      <p:sp>
        <p:nvSpPr>
          <p:cNvPr id="19" name="TextBox 18">
            <a:extLst>
              <a:ext uri="{FF2B5EF4-FFF2-40B4-BE49-F238E27FC236}">
                <a16:creationId xmlns:a16="http://schemas.microsoft.com/office/drawing/2014/main" id="{8451FC06-C63D-0CB6-58DF-0D5FE3652367}"/>
              </a:ext>
            </a:extLst>
          </p:cNvPr>
          <p:cNvSpPr txBox="1"/>
          <p:nvPr/>
        </p:nvSpPr>
        <p:spPr>
          <a:xfrm>
            <a:off x="944880" y="346363"/>
            <a:ext cx="4114800" cy="1446550"/>
          </a:xfrm>
          <a:prstGeom prst="rect">
            <a:avLst/>
          </a:prstGeom>
          <a:noFill/>
        </p:spPr>
        <p:txBody>
          <a:bodyPr wrap="square" lIns="0" tIns="0" rIns="0" bIns="0">
            <a:spAutoFit/>
          </a:bodyPr>
          <a:lstStyle/>
          <a:p>
            <a:pPr>
              <a:spcAft>
                <a:spcPts val="1200"/>
              </a:spcAft>
              <a:defRPr sz="6400" b="1">
                <a:solidFill>
                  <a:srgbClr val="1E1E1E"/>
                </a:solidFill>
                <a:latin typeface="Georgia"/>
              </a:defRPr>
            </a:pPr>
            <a:r>
              <a:rPr err="1">
                <a:solidFill>
                  <a:srgbClr val="E74601"/>
                </a:solidFill>
              </a:rPr>
              <a:t>integritas</a:t>
            </a:r>
            <a:endParaRPr>
              <a:solidFill>
                <a:srgbClr val="E74601"/>
              </a:solidFill>
            </a:endParaRPr>
          </a:p>
          <a:p>
            <a:pPr>
              <a:defRPr sz="2000">
                <a:solidFill>
                  <a:srgbClr val="6E6E73"/>
                </a:solidFill>
                <a:latin typeface="Arial"/>
              </a:defRPr>
            </a:pPr>
            <a:r>
              <a:rPr>
                <a:latin typeface="Montserrat" pitchFamily="2" charset="77"/>
              </a:rPr>
              <a:t>Latin: Wholeness</a:t>
            </a:r>
          </a:p>
        </p:txBody>
      </p:sp>
      <p:sp>
        <p:nvSpPr>
          <p:cNvPr id="20" name="TextBox 19">
            <a:extLst>
              <a:ext uri="{FF2B5EF4-FFF2-40B4-BE49-F238E27FC236}">
                <a16:creationId xmlns:a16="http://schemas.microsoft.com/office/drawing/2014/main" id="{23C1AF5D-8B28-8261-B453-1FDE575EECB0}"/>
              </a:ext>
            </a:extLst>
          </p:cNvPr>
          <p:cNvSpPr txBox="1"/>
          <p:nvPr/>
        </p:nvSpPr>
        <p:spPr>
          <a:xfrm>
            <a:off x="5546750" y="1104275"/>
            <a:ext cx="5760720" cy="589905"/>
          </a:xfrm>
          <a:prstGeom prst="rect">
            <a:avLst/>
          </a:prstGeom>
          <a:noFill/>
        </p:spPr>
        <p:txBody>
          <a:bodyPr wrap="square" lIns="0" tIns="0" rIns="0" bIns="0">
            <a:spAutoFit/>
          </a:bodyPr>
          <a:lstStyle/>
          <a:p>
            <a:pPr>
              <a:spcAft>
                <a:spcPts val="400"/>
              </a:spcAft>
              <a:defRPr sz="2000" b="1">
                <a:solidFill>
                  <a:srgbClr val="1E1E1E"/>
                </a:solidFill>
                <a:latin typeface="Arial"/>
              </a:defRPr>
            </a:pPr>
            <a:r>
              <a:rPr>
                <a:latin typeface="Montserrat" pitchFamily="2" charset="77"/>
              </a:rPr>
              <a:t>The Root</a:t>
            </a:r>
          </a:p>
          <a:p>
            <a:pPr>
              <a:defRPr sz="1500">
                <a:solidFill>
                  <a:srgbClr val="6E6E73"/>
                </a:solidFill>
                <a:latin typeface="Arial"/>
              </a:defRPr>
            </a:pPr>
            <a:r>
              <a:rPr>
                <a:latin typeface="Montserrat" pitchFamily="2" charset="77"/>
              </a:rPr>
              <a:t>From integer </a:t>
            </a:r>
            <a:r>
              <a:rPr lang="en-GB">
                <a:latin typeface="Montserrat" pitchFamily="2" charset="77"/>
              </a:rPr>
              <a:t>- </a:t>
            </a:r>
            <a:r>
              <a:rPr>
                <a:latin typeface="Montserrat" pitchFamily="2" charset="77"/>
              </a:rPr>
              <a:t>meaning untouched, complete, or whole.</a:t>
            </a:r>
          </a:p>
        </p:txBody>
      </p:sp>
      <p:sp>
        <p:nvSpPr>
          <p:cNvPr id="2" name="Rectangle 1">
            <a:extLst>
              <a:ext uri="{FF2B5EF4-FFF2-40B4-BE49-F238E27FC236}">
                <a16:creationId xmlns:a16="http://schemas.microsoft.com/office/drawing/2014/main" id="{4492FE61-9B31-F7B5-B002-D5B9BC41C61E}"/>
              </a:ext>
            </a:extLst>
          </p:cNvPr>
          <p:cNvSpPr/>
          <p:nvPr/>
        </p:nvSpPr>
        <p:spPr>
          <a:xfrm>
            <a:off x="884225" y="506628"/>
            <a:ext cx="10545165" cy="1286286"/>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4600D732-DADB-3724-A646-E8DE9863A9C8}"/>
              </a:ext>
            </a:extLst>
          </p:cNvPr>
          <p:cNvSpPr txBox="1"/>
          <p:nvPr/>
        </p:nvSpPr>
        <p:spPr>
          <a:xfrm>
            <a:off x="914400" y="731520"/>
            <a:ext cx="10362895" cy="492443"/>
          </a:xfrm>
          <a:prstGeom prst="rect">
            <a:avLst/>
          </a:prstGeom>
          <a:noFill/>
        </p:spPr>
        <p:txBody>
          <a:bodyPr wrap="square" lIns="0" tIns="0" rIns="0" bIns="0">
            <a:spAutoFit/>
          </a:bodyPr>
          <a:lstStyle/>
          <a:p>
            <a:pPr>
              <a:defRPr sz="3600" b="1">
                <a:solidFill>
                  <a:srgbClr val="212529"/>
                </a:solidFill>
                <a:latin typeface="Georgia"/>
              </a:defRPr>
            </a:pPr>
            <a:r>
              <a:rPr sz="3200">
                <a:latin typeface="Montserrat" pitchFamily="2" charset="77"/>
              </a:rPr>
              <a:t>The Etymology of Integrity</a:t>
            </a:r>
          </a:p>
        </p:txBody>
      </p:sp>
      <p:sp>
        <p:nvSpPr>
          <p:cNvPr id="13" name="Rounded Rectangle 12">
            <a:extLst>
              <a:ext uri="{FF2B5EF4-FFF2-40B4-BE49-F238E27FC236}">
                <a16:creationId xmlns:a16="http://schemas.microsoft.com/office/drawing/2014/main" id="{DC2B02BB-FB24-D494-040F-483884914227}"/>
              </a:ext>
            </a:extLst>
          </p:cNvPr>
          <p:cNvSpPr/>
          <p:nvPr/>
        </p:nvSpPr>
        <p:spPr>
          <a:xfrm rot="2666511">
            <a:off x="983567" y="1446983"/>
            <a:ext cx="292348" cy="68019"/>
          </a:xfrm>
          <a:prstGeom prst="roundRect">
            <a:avLst>
              <a:gd name="adj" fmla="val 5000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a:extLst>
              <a:ext uri="{FF2B5EF4-FFF2-40B4-BE49-F238E27FC236}">
                <a16:creationId xmlns:a16="http://schemas.microsoft.com/office/drawing/2014/main" id="{A2C2C76D-07C9-0FC7-99A5-9F0141DF641A}"/>
              </a:ext>
            </a:extLst>
          </p:cNvPr>
          <p:cNvSpPr/>
          <p:nvPr/>
        </p:nvSpPr>
        <p:spPr>
          <a:xfrm rot="18933489" flipH="1">
            <a:off x="1159889" y="1446984"/>
            <a:ext cx="292346" cy="68019"/>
          </a:xfrm>
          <a:prstGeom prst="roundRect">
            <a:avLst>
              <a:gd name="adj" fmla="val 5000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7403141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3.95833E-6 2.96296E-6 L -3.95833E-6 0.26527 " pathEditMode="relative" rAng="0" ptsTypes="AA">
                                      <p:cBhvr>
                                        <p:cTn id="6" dur="1000" fill="hold"/>
                                        <p:tgtEl>
                                          <p:spTgt spid="19"/>
                                        </p:tgtEl>
                                        <p:attrNameLst>
                                          <p:attrName>ppt_x</p:attrName>
                                          <p:attrName>ppt_y</p:attrName>
                                        </p:attrNameLst>
                                      </p:cBhvr>
                                      <p:rCtr x="0" y="13264"/>
                                    </p:animMotion>
                                  </p:childTnLst>
                                </p:cTn>
                              </p:par>
                              <p:par>
                                <p:cTn id="7" presetID="0" presetClass="path" presetSubtype="0" accel="50000" decel="50000" fill="hold" grpId="0" nodeType="withEffect">
                                  <p:stCondLst>
                                    <p:cond delay="0"/>
                                  </p:stCondLst>
                                  <p:childTnLst>
                                    <p:animMotion origin="layout" path="M 0.01198 -0.00116 L 0.01198 0.16273 " pathEditMode="relative" rAng="0" ptsTypes="AA">
                                      <p:cBhvr>
                                        <p:cTn id="8" dur="1000" fill="hold"/>
                                        <p:tgtEl>
                                          <p:spTgt spid="20"/>
                                        </p:tgtEl>
                                        <p:attrNameLst>
                                          <p:attrName>ppt_x</p:attrName>
                                          <p:attrName>ppt_y</p:attrName>
                                        </p:attrNameLst>
                                      </p:cBhvr>
                                      <p:rCtr x="0" y="8194"/>
                                    </p:animMotion>
                                  </p:childTnLst>
                                </p:cTn>
                              </p:par>
                              <p:par>
                                <p:cTn id="9" presetID="0" presetClass="path" presetSubtype="0" accel="50000" decel="50000" fill="hold" grpId="0" nodeType="withEffect">
                                  <p:stCondLst>
                                    <p:cond delay="0"/>
                                  </p:stCondLst>
                                  <p:childTnLst>
                                    <p:animMotion origin="layout" path="M 0.0362 -0.01227 L 0.03372 0.30926 " pathEditMode="relative" rAng="0" ptsTypes="AA">
                                      <p:cBhvr>
                                        <p:cTn id="10" dur="1000" fill="hold"/>
                                        <p:tgtEl>
                                          <p:spTgt spid="3"/>
                                        </p:tgtEl>
                                        <p:attrNameLst>
                                          <p:attrName>ppt_x</p:attrName>
                                          <p:attrName>ppt_y</p:attrName>
                                        </p:attrNameLst>
                                      </p:cBhvr>
                                      <p:rCtr x="-130" y="16065"/>
                                    </p:animMotion>
                                  </p:childTnLst>
                                </p:cTn>
                              </p:par>
                              <p:par>
                                <p:cTn id="11" presetID="0" presetClass="path" presetSubtype="0" accel="50000" decel="50000" fill="hold" grpId="0" nodeType="withEffect">
                                  <p:stCondLst>
                                    <p:cond delay="0"/>
                                  </p:stCondLst>
                                  <p:childTnLst>
                                    <p:animMotion origin="layout" path="M 0.0013 0.00092 L 0.0013 0.45579 " pathEditMode="relative" rAng="0" ptsTypes="AA">
                                      <p:cBhvr>
                                        <p:cTn id="12" dur="1000" fill="hold"/>
                                        <p:tgtEl>
                                          <p:spTgt spid="4"/>
                                        </p:tgtEl>
                                        <p:attrNameLst>
                                          <p:attrName>ppt_x</p:attrName>
                                          <p:attrName>ppt_y</p:attrName>
                                        </p:attrNameLst>
                                      </p:cBhvr>
                                      <p:rCtr x="0" y="2273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p:bldP spid="19" grpId="0"/>
      <p:bldP spid="2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9711B6-0D36-3BBC-044F-A2070331E6A1}"/>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51B70F09-9D31-BB4B-D61D-1538703A2338}"/>
              </a:ext>
            </a:extLst>
          </p:cNvPr>
          <p:cNvPicPr>
            <a:picLocks noChangeAspect="1"/>
          </p:cNvPicPr>
          <p:nvPr/>
        </p:nvPicPr>
        <p:blipFill>
          <a:blip r:embed="rId3"/>
          <a:srcRect l="30351" t="45903" b="627"/>
          <a:stretch>
            <a:fillRect/>
          </a:stretch>
        </p:blipFill>
        <p:spPr>
          <a:xfrm>
            <a:off x="-1218349" y="2329596"/>
            <a:ext cx="26820697" cy="14567669"/>
          </a:xfrm>
          <a:prstGeom prst="rect">
            <a:avLst/>
          </a:prstGeom>
        </p:spPr>
      </p:pic>
      <p:pic>
        <p:nvPicPr>
          <p:cNvPr id="4" name="Picture 3">
            <a:extLst>
              <a:ext uri="{FF2B5EF4-FFF2-40B4-BE49-F238E27FC236}">
                <a16:creationId xmlns:a16="http://schemas.microsoft.com/office/drawing/2014/main" id="{3D38823D-9184-DA7D-8669-E63DB457F3A2}"/>
              </a:ext>
            </a:extLst>
          </p:cNvPr>
          <p:cNvPicPr>
            <a:picLocks noChangeAspect="1"/>
          </p:cNvPicPr>
          <p:nvPr/>
        </p:nvPicPr>
        <p:blipFill>
          <a:blip r:embed="rId3"/>
          <a:srcRect l="12603" t="-1885" r="69874" b="72816"/>
          <a:stretch>
            <a:fillRect/>
          </a:stretch>
        </p:blipFill>
        <p:spPr>
          <a:xfrm>
            <a:off x="1337218" y="2130274"/>
            <a:ext cx="1683738" cy="1976020"/>
          </a:xfrm>
          <a:prstGeom prst="rect">
            <a:avLst/>
          </a:prstGeom>
        </p:spPr>
      </p:pic>
      <p:sp>
        <p:nvSpPr>
          <p:cNvPr id="5" name="Content Placeholder 2">
            <a:extLst>
              <a:ext uri="{FF2B5EF4-FFF2-40B4-BE49-F238E27FC236}">
                <a16:creationId xmlns:a16="http://schemas.microsoft.com/office/drawing/2014/main" id="{62515452-1469-BCD9-45F6-675C5C23A037}"/>
              </a:ext>
            </a:extLst>
          </p:cNvPr>
          <p:cNvSpPr>
            <a:spLocks noGrp="1"/>
          </p:cNvSpPr>
          <p:nvPr/>
        </p:nvSpPr>
        <p:spPr>
          <a:xfrm>
            <a:off x="3020956" y="830295"/>
            <a:ext cx="7919873" cy="139964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t">
              <a:lnSpc>
                <a:spcPct val="150000"/>
              </a:lnSpc>
              <a:buNone/>
            </a:pPr>
            <a:r>
              <a:rPr lang="en-GB" sz="3500" b="1">
                <a:solidFill>
                  <a:schemeClr val="accent2"/>
                </a:solidFill>
                <a:latin typeface="Montserrat" pitchFamily="2" charset="77"/>
              </a:rPr>
              <a:t>It starts with pressure</a:t>
            </a:r>
            <a:endParaRPr lang="en-GB" sz="3500">
              <a:solidFill>
                <a:schemeClr val="accent2"/>
              </a:solidFill>
              <a:latin typeface="Montserrat" pitchFamily="2" charset="77"/>
            </a:endParaRPr>
          </a:p>
          <a:p>
            <a:pPr lvl="1" fontAlgn="t">
              <a:lnSpc>
                <a:spcPct val="150000"/>
              </a:lnSpc>
            </a:pPr>
            <a:r>
              <a:rPr lang="en-GB" sz="3500">
                <a:solidFill>
                  <a:schemeClr val="bg2"/>
                </a:solidFill>
                <a:latin typeface="Montserrat" pitchFamily="2" charset="77"/>
              </a:rPr>
              <a:t>deadlines, policy, competition</a:t>
            </a:r>
          </a:p>
        </p:txBody>
      </p:sp>
    </p:spTree>
    <p:extLst>
      <p:ext uri="{BB962C8B-B14F-4D97-AF65-F5344CB8AC3E}">
        <p14:creationId xmlns:p14="http://schemas.microsoft.com/office/powerpoint/2010/main" val="2409843111"/>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B433E6-FFBB-28EA-299E-6FBB6CE1F794}"/>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4EA79C1C-E0B1-F212-9043-38B3A803598C}"/>
              </a:ext>
            </a:extLst>
          </p:cNvPr>
          <p:cNvPicPr>
            <a:picLocks noChangeAspect="1"/>
          </p:cNvPicPr>
          <p:nvPr/>
        </p:nvPicPr>
        <p:blipFill>
          <a:blip r:embed="rId2"/>
          <a:srcRect l="30351" t="45903" b="627"/>
          <a:stretch>
            <a:fillRect/>
          </a:stretch>
        </p:blipFill>
        <p:spPr>
          <a:xfrm>
            <a:off x="-1218349" y="746987"/>
            <a:ext cx="26820697" cy="14567669"/>
          </a:xfrm>
          <a:prstGeom prst="rect">
            <a:avLst/>
          </a:prstGeom>
        </p:spPr>
      </p:pic>
      <p:pic>
        <p:nvPicPr>
          <p:cNvPr id="4" name="Picture 3">
            <a:extLst>
              <a:ext uri="{FF2B5EF4-FFF2-40B4-BE49-F238E27FC236}">
                <a16:creationId xmlns:a16="http://schemas.microsoft.com/office/drawing/2014/main" id="{9F08BBBD-3855-1BE2-683E-A2A684D5E0A4}"/>
              </a:ext>
            </a:extLst>
          </p:cNvPr>
          <p:cNvPicPr>
            <a:picLocks noChangeAspect="1"/>
          </p:cNvPicPr>
          <p:nvPr/>
        </p:nvPicPr>
        <p:blipFill>
          <a:blip r:embed="rId2"/>
          <a:srcRect l="12603" t="-1885" r="69874" b="72816"/>
          <a:stretch>
            <a:fillRect/>
          </a:stretch>
        </p:blipFill>
        <p:spPr>
          <a:xfrm rot="2167992">
            <a:off x="3453402" y="1724964"/>
            <a:ext cx="2503262" cy="2937806"/>
          </a:xfrm>
          <a:prstGeom prst="rect">
            <a:avLst/>
          </a:prstGeom>
        </p:spPr>
      </p:pic>
      <p:sp>
        <p:nvSpPr>
          <p:cNvPr id="6" name="Content Placeholder 2">
            <a:extLst>
              <a:ext uri="{FF2B5EF4-FFF2-40B4-BE49-F238E27FC236}">
                <a16:creationId xmlns:a16="http://schemas.microsoft.com/office/drawing/2014/main" id="{BBF4994E-2381-5BBF-B71C-C17C1F7A87C8}"/>
              </a:ext>
            </a:extLst>
          </p:cNvPr>
          <p:cNvSpPr>
            <a:spLocks noGrp="1"/>
          </p:cNvSpPr>
          <p:nvPr/>
        </p:nvSpPr>
        <p:spPr>
          <a:xfrm>
            <a:off x="5446376" y="746987"/>
            <a:ext cx="7097222" cy="200149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t">
              <a:lnSpc>
                <a:spcPct val="150000"/>
              </a:lnSpc>
              <a:buNone/>
            </a:pPr>
            <a:r>
              <a:rPr lang="en-GB" sz="3500" b="1">
                <a:solidFill>
                  <a:schemeClr val="accent2"/>
                </a:solidFill>
                <a:latin typeface="Montserrat" pitchFamily="2" charset="77"/>
              </a:rPr>
              <a:t>Then comes adjustment</a:t>
            </a:r>
            <a:endParaRPr lang="en-GB" sz="3500">
              <a:solidFill>
                <a:schemeClr val="accent2"/>
              </a:solidFill>
              <a:latin typeface="Montserrat" pitchFamily="2" charset="77"/>
            </a:endParaRPr>
          </a:p>
          <a:p>
            <a:pPr lvl="1" fontAlgn="t">
              <a:lnSpc>
                <a:spcPct val="150000"/>
              </a:lnSpc>
            </a:pPr>
            <a:r>
              <a:rPr lang="en-GB" sz="3500">
                <a:solidFill>
                  <a:schemeClr val="bg2"/>
                </a:solidFill>
                <a:latin typeface="Montserrat" pitchFamily="2" charset="77"/>
              </a:rPr>
              <a:t>“We’ll accept this for now”</a:t>
            </a:r>
          </a:p>
          <a:p>
            <a:pPr lvl="1" fontAlgn="t">
              <a:lnSpc>
                <a:spcPct val="150000"/>
              </a:lnSpc>
            </a:pPr>
            <a:r>
              <a:rPr lang="en-GB" sz="3500">
                <a:solidFill>
                  <a:schemeClr val="bg2"/>
                </a:solidFill>
                <a:latin typeface="Montserrat" pitchFamily="2" charset="77"/>
              </a:rPr>
              <a:t>“We’ll revisit later”</a:t>
            </a:r>
          </a:p>
        </p:txBody>
      </p:sp>
    </p:spTree>
    <p:extLst>
      <p:ext uri="{BB962C8B-B14F-4D97-AF65-F5344CB8AC3E}">
        <p14:creationId xmlns:p14="http://schemas.microsoft.com/office/powerpoint/2010/main" val="9996564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838F49-F3F5-60AB-A0B9-B7A64AF46C39}"/>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A58523AB-DCA7-6B89-2775-177F0806A6CC}"/>
              </a:ext>
            </a:extLst>
          </p:cNvPr>
          <p:cNvPicPr>
            <a:picLocks noChangeAspect="1"/>
          </p:cNvPicPr>
          <p:nvPr/>
        </p:nvPicPr>
        <p:blipFill>
          <a:blip r:embed="rId2"/>
          <a:srcRect l="30351" t="45903" b="627"/>
          <a:stretch>
            <a:fillRect/>
          </a:stretch>
        </p:blipFill>
        <p:spPr>
          <a:xfrm>
            <a:off x="-3932974" y="-1912682"/>
            <a:ext cx="26820697" cy="14567669"/>
          </a:xfrm>
          <a:prstGeom prst="rect">
            <a:avLst/>
          </a:prstGeom>
        </p:spPr>
      </p:pic>
      <p:pic>
        <p:nvPicPr>
          <p:cNvPr id="2" name="Picture 1">
            <a:extLst>
              <a:ext uri="{FF2B5EF4-FFF2-40B4-BE49-F238E27FC236}">
                <a16:creationId xmlns:a16="http://schemas.microsoft.com/office/drawing/2014/main" id="{FA5F7770-D4BF-6A06-D9B1-526230B4B59E}"/>
              </a:ext>
            </a:extLst>
          </p:cNvPr>
          <p:cNvPicPr>
            <a:picLocks noChangeAspect="1"/>
          </p:cNvPicPr>
          <p:nvPr/>
        </p:nvPicPr>
        <p:blipFill>
          <a:blip r:embed="rId2"/>
          <a:srcRect l="12603" t="-1885" r="69874" b="72816"/>
          <a:stretch>
            <a:fillRect/>
          </a:stretch>
        </p:blipFill>
        <p:spPr>
          <a:xfrm rot="4500000">
            <a:off x="3176837" y="413567"/>
            <a:ext cx="3226283" cy="3786337"/>
          </a:xfrm>
          <a:prstGeom prst="rect">
            <a:avLst/>
          </a:prstGeom>
        </p:spPr>
      </p:pic>
      <p:sp>
        <p:nvSpPr>
          <p:cNvPr id="5" name="Content Placeholder 2">
            <a:extLst>
              <a:ext uri="{FF2B5EF4-FFF2-40B4-BE49-F238E27FC236}">
                <a16:creationId xmlns:a16="http://schemas.microsoft.com/office/drawing/2014/main" id="{82B463C5-5472-EC68-095F-4A38EF025A0B}"/>
              </a:ext>
            </a:extLst>
          </p:cNvPr>
          <p:cNvSpPr>
            <a:spLocks noGrp="1"/>
          </p:cNvSpPr>
          <p:nvPr/>
        </p:nvSpPr>
        <p:spPr>
          <a:xfrm>
            <a:off x="5547665" y="3355666"/>
            <a:ext cx="6644335" cy="199846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t">
              <a:lnSpc>
                <a:spcPct val="150000"/>
              </a:lnSpc>
              <a:buNone/>
            </a:pPr>
            <a:r>
              <a:rPr lang="en-GB" sz="3500" b="1">
                <a:solidFill>
                  <a:schemeClr val="accent2"/>
                </a:solidFill>
                <a:latin typeface="Montserrat" pitchFamily="2" charset="77"/>
              </a:rPr>
              <a:t>Then normalisation</a:t>
            </a:r>
            <a:endParaRPr lang="en-GB" sz="3500">
              <a:solidFill>
                <a:schemeClr val="accent2"/>
              </a:solidFill>
              <a:latin typeface="Montserrat" pitchFamily="2" charset="77"/>
            </a:endParaRPr>
          </a:p>
          <a:p>
            <a:pPr lvl="1" fontAlgn="t">
              <a:lnSpc>
                <a:spcPct val="150000"/>
              </a:lnSpc>
            </a:pPr>
            <a:r>
              <a:rPr lang="en-GB" sz="3500">
                <a:solidFill>
                  <a:schemeClr val="bg2"/>
                </a:solidFill>
                <a:latin typeface="Montserrat" pitchFamily="2" charset="77"/>
              </a:rPr>
              <a:t>the compromise becomes the baseline</a:t>
            </a:r>
          </a:p>
        </p:txBody>
      </p:sp>
    </p:spTree>
    <p:extLst>
      <p:ext uri="{BB962C8B-B14F-4D97-AF65-F5344CB8AC3E}">
        <p14:creationId xmlns:p14="http://schemas.microsoft.com/office/powerpoint/2010/main" val="15975963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DCB70A-8586-5968-E094-E0806583130A}"/>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F2C331E9-5D34-BA8C-FE55-91CD36F1953C}"/>
              </a:ext>
            </a:extLst>
          </p:cNvPr>
          <p:cNvPicPr>
            <a:picLocks noChangeAspect="1"/>
          </p:cNvPicPr>
          <p:nvPr/>
        </p:nvPicPr>
        <p:blipFill>
          <a:blip r:embed="rId2"/>
          <a:srcRect l="30351" t="45903" r="23260" b="627"/>
          <a:stretch>
            <a:fillRect/>
          </a:stretch>
        </p:blipFill>
        <p:spPr>
          <a:xfrm>
            <a:off x="-4278068" y="-3627179"/>
            <a:ext cx="17863439" cy="14567669"/>
          </a:xfrm>
          <a:prstGeom prst="rect">
            <a:avLst/>
          </a:prstGeom>
        </p:spPr>
      </p:pic>
      <p:pic>
        <p:nvPicPr>
          <p:cNvPr id="2" name="Picture 1">
            <a:extLst>
              <a:ext uri="{FF2B5EF4-FFF2-40B4-BE49-F238E27FC236}">
                <a16:creationId xmlns:a16="http://schemas.microsoft.com/office/drawing/2014/main" id="{D929ECC2-EF4F-EFC8-E4BD-72ECF5141A6D}"/>
              </a:ext>
            </a:extLst>
          </p:cNvPr>
          <p:cNvPicPr>
            <a:picLocks noChangeAspect="1"/>
          </p:cNvPicPr>
          <p:nvPr/>
        </p:nvPicPr>
        <p:blipFill>
          <a:blip r:embed="rId2"/>
          <a:srcRect l="12603" t="-1885" r="69874" b="72816"/>
          <a:stretch>
            <a:fillRect/>
          </a:stretch>
        </p:blipFill>
        <p:spPr>
          <a:xfrm rot="7200000">
            <a:off x="3443249" y="-271097"/>
            <a:ext cx="4123280" cy="4839045"/>
          </a:xfrm>
          <a:prstGeom prst="rect">
            <a:avLst/>
          </a:prstGeom>
        </p:spPr>
      </p:pic>
      <p:sp>
        <p:nvSpPr>
          <p:cNvPr id="5" name="Content Placeholder 2">
            <a:extLst>
              <a:ext uri="{FF2B5EF4-FFF2-40B4-BE49-F238E27FC236}">
                <a16:creationId xmlns:a16="http://schemas.microsoft.com/office/drawing/2014/main" id="{7EB651A4-7C11-3EF6-539D-0045A08D2CE8}"/>
              </a:ext>
            </a:extLst>
          </p:cNvPr>
          <p:cNvSpPr>
            <a:spLocks noGrp="1"/>
          </p:cNvSpPr>
          <p:nvPr/>
        </p:nvSpPr>
        <p:spPr>
          <a:xfrm>
            <a:off x="7419430" y="2585467"/>
            <a:ext cx="5458370" cy="1687065"/>
          </a:xfrm>
          <a:prstGeom prst="rect">
            <a:avLst/>
          </a:prstGeom>
        </p:spPr>
        <p:txBody>
          <a:bodyPr vert="horz" lIns="91440" tIns="45720" rIns="91440" bIns="45720" rtlCol="0">
            <a:normAutofit fontScale="2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t">
              <a:lnSpc>
                <a:spcPct val="150000"/>
              </a:lnSpc>
              <a:buNone/>
            </a:pPr>
            <a:r>
              <a:rPr lang="en-GB" sz="9800" b="1" dirty="0">
                <a:solidFill>
                  <a:schemeClr val="accent2"/>
                </a:solidFill>
                <a:latin typeface="Montserrat" pitchFamily="2" charset="77"/>
              </a:rPr>
              <a:t>Then amplification</a:t>
            </a:r>
            <a:endParaRPr lang="en-GB" sz="9800" dirty="0">
              <a:solidFill>
                <a:schemeClr val="accent2"/>
              </a:solidFill>
              <a:latin typeface="Montserrat" pitchFamily="2" charset="77"/>
            </a:endParaRPr>
          </a:p>
          <a:p>
            <a:pPr lvl="1" fontAlgn="t">
              <a:lnSpc>
                <a:spcPct val="150000"/>
              </a:lnSpc>
            </a:pPr>
            <a:r>
              <a:rPr lang="en-GB" sz="9800" dirty="0">
                <a:solidFill>
                  <a:schemeClr val="bg2"/>
                </a:solidFill>
                <a:latin typeface="Montserrat" pitchFamily="2" charset="77"/>
              </a:rPr>
              <a:t>repeated across sprints, features, releases</a:t>
            </a:r>
          </a:p>
          <a:p>
            <a:pPr marL="0" indent="0">
              <a:buNone/>
            </a:pPr>
            <a:endParaRPr lang="en-GB" sz="2000" dirty="0"/>
          </a:p>
        </p:txBody>
      </p:sp>
    </p:spTree>
    <p:extLst>
      <p:ext uri="{BB962C8B-B14F-4D97-AF65-F5344CB8AC3E}">
        <p14:creationId xmlns:p14="http://schemas.microsoft.com/office/powerpoint/2010/main" val="17748943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B9EF9A-9512-CFEA-EE41-BDD7A5993650}"/>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FDDAE029-174F-2362-F472-DBC483CA8413}"/>
              </a:ext>
            </a:extLst>
          </p:cNvPr>
          <p:cNvPicPr>
            <a:picLocks noChangeAspect="1"/>
          </p:cNvPicPr>
          <p:nvPr/>
        </p:nvPicPr>
        <p:blipFill>
          <a:blip r:embed="rId3"/>
          <a:srcRect l="30351" t="45903" r="23260" b="627"/>
          <a:stretch>
            <a:fillRect/>
          </a:stretch>
        </p:blipFill>
        <p:spPr>
          <a:xfrm>
            <a:off x="-10467836" y="-5302101"/>
            <a:ext cx="17863439" cy="14567669"/>
          </a:xfrm>
          <a:prstGeom prst="rect">
            <a:avLst/>
          </a:prstGeom>
        </p:spPr>
      </p:pic>
      <p:pic>
        <p:nvPicPr>
          <p:cNvPr id="2" name="Picture 1">
            <a:extLst>
              <a:ext uri="{FF2B5EF4-FFF2-40B4-BE49-F238E27FC236}">
                <a16:creationId xmlns:a16="http://schemas.microsoft.com/office/drawing/2014/main" id="{3B0777E3-474E-6875-85D0-A6C52F86C8D2}"/>
              </a:ext>
            </a:extLst>
          </p:cNvPr>
          <p:cNvPicPr>
            <a:picLocks noChangeAspect="1"/>
          </p:cNvPicPr>
          <p:nvPr/>
        </p:nvPicPr>
        <p:blipFill>
          <a:blip r:embed="rId3"/>
          <a:srcRect l="12603" t="-1885" r="69874" b="72816"/>
          <a:stretch>
            <a:fillRect/>
          </a:stretch>
        </p:blipFill>
        <p:spPr>
          <a:xfrm rot="9900000">
            <a:off x="2269630" y="-733505"/>
            <a:ext cx="5896484" cy="6920062"/>
          </a:xfrm>
          <a:prstGeom prst="rect">
            <a:avLst/>
          </a:prstGeom>
        </p:spPr>
      </p:pic>
      <p:sp>
        <p:nvSpPr>
          <p:cNvPr id="3" name="Content Placeholder 2">
            <a:extLst>
              <a:ext uri="{FF2B5EF4-FFF2-40B4-BE49-F238E27FC236}">
                <a16:creationId xmlns:a16="http://schemas.microsoft.com/office/drawing/2014/main" id="{4446604D-F551-B7CA-20D4-0BFB4A9C3777}"/>
              </a:ext>
            </a:extLst>
          </p:cNvPr>
          <p:cNvSpPr>
            <a:spLocks noGrp="1"/>
          </p:cNvSpPr>
          <p:nvPr/>
        </p:nvSpPr>
        <p:spPr>
          <a:xfrm>
            <a:off x="7105105" y="4372967"/>
            <a:ext cx="4867820" cy="1824925"/>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t">
              <a:lnSpc>
                <a:spcPct val="150000"/>
              </a:lnSpc>
              <a:buNone/>
            </a:pPr>
            <a:r>
              <a:rPr lang="en-GB" sz="3500" b="1">
                <a:solidFill>
                  <a:schemeClr val="accent2"/>
                </a:solidFill>
                <a:latin typeface="Montserrat" pitchFamily="2" charset="77"/>
              </a:rPr>
              <a:t>Then consequence</a:t>
            </a:r>
            <a:endParaRPr lang="en-GB" sz="3500">
              <a:solidFill>
                <a:schemeClr val="accent2"/>
              </a:solidFill>
              <a:latin typeface="Montserrat" pitchFamily="2" charset="77"/>
            </a:endParaRPr>
          </a:p>
          <a:p>
            <a:pPr lvl="1" fontAlgn="t">
              <a:lnSpc>
                <a:spcPct val="150000"/>
              </a:lnSpc>
            </a:pPr>
            <a:r>
              <a:rPr lang="en-GB" sz="3500">
                <a:solidFill>
                  <a:schemeClr val="bg2"/>
                </a:solidFill>
                <a:latin typeface="Montserrat" pitchFamily="2" charset="77"/>
              </a:rPr>
              <a:t>sudden… but actually long in the making</a:t>
            </a:r>
          </a:p>
          <a:p>
            <a:endParaRPr lang="en-GB" sz="2000"/>
          </a:p>
        </p:txBody>
      </p:sp>
    </p:spTree>
    <p:extLst>
      <p:ext uri="{BB962C8B-B14F-4D97-AF65-F5344CB8AC3E}">
        <p14:creationId xmlns:p14="http://schemas.microsoft.com/office/powerpoint/2010/main" val="17837477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A1DB94-4CFB-FB11-8B68-57C995C5D023}"/>
            </a:ext>
          </a:extLst>
        </p:cNvPr>
        <p:cNvGrpSpPr/>
        <p:nvPr/>
      </p:nvGrpSpPr>
      <p:grpSpPr>
        <a:xfrm>
          <a:off x="0" y="0"/>
          <a:ext cx="0" cy="0"/>
          <a:chOff x="0" y="0"/>
          <a:chExt cx="0" cy="0"/>
        </a:xfrm>
      </p:grpSpPr>
      <p:pic>
        <p:nvPicPr>
          <p:cNvPr id="44" name="Picture 43">
            <a:extLst>
              <a:ext uri="{FF2B5EF4-FFF2-40B4-BE49-F238E27FC236}">
                <a16:creationId xmlns:a16="http://schemas.microsoft.com/office/drawing/2014/main" id="{31C475F4-0453-9D9C-D5DC-6670B61A9284}"/>
              </a:ext>
            </a:extLst>
          </p:cNvPr>
          <p:cNvPicPr>
            <a:picLocks noChangeAspect="1"/>
          </p:cNvPicPr>
          <p:nvPr/>
        </p:nvPicPr>
        <p:blipFill>
          <a:blip r:embed="rId3"/>
          <a:srcRect l="28999" t="1445" r="28199" b="14409"/>
          <a:stretch>
            <a:fillRect/>
          </a:stretch>
        </p:blipFill>
        <p:spPr>
          <a:xfrm rot="1558144">
            <a:off x="9830019" y="-49376"/>
            <a:ext cx="1758721" cy="1944859"/>
          </a:xfrm>
          <a:prstGeom prst="rect">
            <a:avLst/>
          </a:prstGeom>
        </p:spPr>
      </p:pic>
      <p:pic>
        <p:nvPicPr>
          <p:cNvPr id="13" name="Content Placeholder 12">
            <a:extLst>
              <a:ext uri="{FF2B5EF4-FFF2-40B4-BE49-F238E27FC236}">
                <a16:creationId xmlns:a16="http://schemas.microsoft.com/office/drawing/2014/main" id="{DAAC68A9-42E2-39E3-B430-4D6CB2781147}"/>
              </a:ext>
            </a:extLst>
          </p:cNvPr>
          <p:cNvPicPr>
            <a:picLocks noGrp="1" noChangeAspect="1"/>
          </p:cNvPicPr>
          <p:nvPr>
            <p:ph idx="1"/>
          </p:nvPr>
        </p:nvPicPr>
        <p:blipFill>
          <a:blip r:embed="rId4"/>
          <a:stretch>
            <a:fillRect/>
          </a:stretch>
        </p:blipFill>
        <p:spPr/>
      </p:pic>
      <p:sp>
        <p:nvSpPr>
          <p:cNvPr id="4" name="TextBox 3">
            <a:extLst>
              <a:ext uri="{FF2B5EF4-FFF2-40B4-BE49-F238E27FC236}">
                <a16:creationId xmlns:a16="http://schemas.microsoft.com/office/drawing/2014/main" id="{BE7D0ADC-8AA4-095E-C53E-9BD2AE520352}"/>
              </a:ext>
            </a:extLst>
          </p:cNvPr>
          <p:cNvSpPr txBox="1"/>
          <p:nvPr/>
        </p:nvSpPr>
        <p:spPr>
          <a:xfrm>
            <a:off x="914401" y="731520"/>
            <a:ext cx="4893984" cy="984885"/>
          </a:xfrm>
          <a:prstGeom prst="rect">
            <a:avLst/>
          </a:prstGeom>
          <a:noFill/>
        </p:spPr>
        <p:txBody>
          <a:bodyPr wrap="square" lIns="0" tIns="0" rIns="0" bIns="0">
            <a:spAutoFit/>
          </a:bodyPr>
          <a:lstStyle/>
          <a:p>
            <a:pPr>
              <a:defRPr sz="3600" b="1">
                <a:solidFill>
                  <a:srgbClr val="212529"/>
                </a:solidFill>
                <a:latin typeface="Georgia"/>
              </a:defRPr>
            </a:pPr>
            <a:r>
              <a:rPr lang="en-GB" sz="3200" dirty="0">
                <a:latin typeface="Montserrat" pitchFamily="2" charset="77"/>
              </a:rPr>
              <a:t>Normalisation of deviance</a:t>
            </a:r>
          </a:p>
        </p:txBody>
      </p:sp>
      <p:sp>
        <p:nvSpPr>
          <p:cNvPr id="9" name="Content Placeholder 2">
            <a:extLst>
              <a:ext uri="{FF2B5EF4-FFF2-40B4-BE49-F238E27FC236}">
                <a16:creationId xmlns:a16="http://schemas.microsoft.com/office/drawing/2014/main" id="{DBBF93F1-8460-0DF7-A7F7-9326B623F270}"/>
              </a:ext>
            </a:extLst>
          </p:cNvPr>
          <p:cNvSpPr>
            <a:spLocks noGrp="1"/>
          </p:cNvSpPr>
          <p:nvPr/>
        </p:nvSpPr>
        <p:spPr>
          <a:xfrm>
            <a:off x="375901" y="3898529"/>
            <a:ext cx="4291141" cy="168706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fontAlgn="t">
              <a:lnSpc>
                <a:spcPct val="100000"/>
              </a:lnSpc>
              <a:buNone/>
            </a:pPr>
            <a:r>
              <a:rPr lang="en-GB" sz="2600" dirty="0">
                <a:solidFill>
                  <a:schemeClr val="bg2"/>
                </a:solidFill>
                <a:latin typeface="Montserrat" pitchFamily="2" charset="77"/>
              </a:rPr>
              <a:t>How competent, ethical people produce bad outcomes together.</a:t>
            </a:r>
          </a:p>
          <a:p>
            <a:pPr marL="0" indent="0">
              <a:buNone/>
            </a:pPr>
            <a:endParaRPr lang="en-GB" sz="2000" dirty="0"/>
          </a:p>
        </p:txBody>
      </p:sp>
      <p:pic>
        <p:nvPicPr>
          <p:cNvPr id="23" name="Picture 22">
            <a:extLst>
              <a:ext uri="{FF2B5EF4-FFF2-40B4-BE49-F238E27FC236}">
                <a16:creationId xmlns:a16="http://schemas.microsoft.com/office/drawing/2014/main" id="{9B1E6F2F-A243-F3FF-D0B1-F427B8089424}"/>
              </a:ext>
            </a:extLst>
          </p:cNvPr>
          <p:cNvPicPr>
            <a:picLocks noChangeAspect="1"/>
          </p:cNvPicPr>
          <p:nvPr/>
        </p:nvPicPr>
        <p:blipFill>
          <a:blip r:embed="rId5"/>
          <a:srcRect l="22589" r="20130"/>
          <a:stretch>
            <a:fillRect/>
          </a:stretch>
        </p:blipFill>
        <p:spPr>
          <a:xfrm rot="21023080">
            <a:off x="5235295" y="235727"/>
            <a:ext cx="6370142" cy="6255531"/>
          </a:xfrm>
          <a:prstGeom prst="rect">
            <a:avLst/>
          </a:prstGeom>
        </p:spPr>
      </p:pic>
      <p:sp>
        <p:nvSpPr>
          <p:cNvPr id="26" name="Rounded Rectangle 25">
            <a:extLst>
              <a:ext uri="{FF2B5EF4-FFF2-40B4-BE49-F238E27FC236}">
                <a16:creationId xmlns:a16="http://schemas.microsoft.com/office/drawing/2014/main" id="{8EE43E70-1C2A-0E41-6935-C9D0A3CB0DC9}"/>
              </a:ext>
            </a:extLst>
          </p:cNvPr>
          <p:cNvSpPr/>
          <p:nvPr/>
        </p:nvSpPr>
        <p:spPr>
          <a:xfrm>
            <a:off x="7310527" y="3050333"/>
            <a:ext cx="1152089" cy="397332"/>
          </a:xfrm>
          <a:prstGeom prst="roundRect">
            <a:avLst/>
          </a:prstGeom>
          <a:solidFill>
            <a:schemeClr val="tx1"/>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Content Placeholder 2">
            <a:extLst>
              <a:ext uri="{FF2B5EF4-FFF2-40B4-BE49-F238E27FC236}">
                <a16:creationId xmlns:a16="http://schemas.microsoft.com/office/drawing/2014/main" id="{70F98961-6D41-4917-C094-7296A77812CA}"/>
              </a:ext>
            </a:extLst>
          </p:cNvPr>
          <p:cNvSpPr>
            <a:spLocks noGrp="1"/>
          </p:cNvSpPr>
          <p:nvPr/>
        </p:nvSpPr>
        <p:spPr>
          <a:xfrm>
            <a:off x="7258667" y="3058695"/>
            <a:ext cx="1376878" cy="38740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4288" lvl="1" indent="0" fontAlgn="t">
              <a:lnSpc>
                <a:spcPct val="100000"/>
              </a:lnSpc>
              <a:buNone/>
            </a:pPr>
            <a:r>
              <a:rPr lang="en-GB" sz="1700">
                <a:solidFill>
                  <a:schemeClr val="bg2"/>
                </a:solidFill>
                <a:latin typeface="Montserrat" pitchFamily="2" charset="77"/>
              </a:rPr>
              <a:t>Discovery</a:t>
            </a:r>
          </a:p>
          <a:p>
            <a:pPr marL="0" indent="0">
              <a:buNone/>
            </a:pPr>
            <a:endParaRPr lang="en-GB" sz="2000"/>
          </a:p>
        </p:txBody>
      </p:sp>
      <p:sp>
        <p:nvSpPr>
          <p:cNvPr id="30" name="Rounded Rectangle 29">
            <a:extLst>
              <a:ext uri="{FF2B5EF4-FFF2-40B4-BE49-F238E27FC236}">
                <a16:creationId xmlns:a16="http://schemas.microsoft.com/office/drawing/2014/main" id="{1366D18C-CBAC-0528-E169-70E8D9B14CF5}"/>
              </a:ext>
            </a:extLst>
          </p:cNvPr>
          <p:cNvSpPr/>
          <p:nvPr/>
        </p:nvSpPr>
        <p:spPr>
          <a:xfrm>
            <a:off x="8451652" y="2567500"/>
            <a:ext cx="1152089" cy="397332"/>
          </a:xfrm>
          <a:prstGeom prst="roundRect">
            <a:avLst/>
          </a:prstGeom>
          <a:solidFill>
            <a:schemeClr val="tx1"/>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Content Placeholder 2">
            <a:extLst>
              <a:ext uri="{FF2B5EF4-FFF2-40B4-BE49-F238E27FC236}">
                <a16:creationId xmlns:a16="http://schemas.microsoft.com/office/drawing/2014/main" id="{C1F4C117-2A5A-F6D7-C4F6-C9343EC721B0}"/>
              </a:ext>
            </a:extLst>
          </p:cNvPr>
          <p:cNvSpPr>
            <a:spLocks noGrp="1"/>
          </p:cNvSpPr>
          <p:nvPr/>
        </p:nvSpPr>
        <p:spPr>
          <a:xfrm>
            <a:off x="8399792" y="2582229"/>
            <a:ext cx="1247975" cy="38104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4288" lvl="1" indent="0" algn="ctr" fontAlgn="t">
              <a:lnSpc>
                <a:spcPct val="100000"/>
              </a:lnSpc>
              <a:buNone/>
            </a:pPr>
            <a:r>
              <a:rPr lang="en-GB" sz="1700">
                <a:solidFill>
                  <a:schemeClr val="bg2"/>
                </a:solidFill>
                <a:latin typeface="Montserrat" pitchFamily="2" charset="77"/>
              </a:rPr>
              <a:t>Alpha</a:t>
            </a:r>
          </a:p>
          <a:p>
            <a:pPr marL="0" indent="0">
              <a:buNone/>
            </a:pPr>
            <a:endParaRPr lang="en-GB" sz="2000"/>
          </a:p>
        </p:txBody>
      </p:sp>
      <p:sp>
        <p:nvSpPr>
          <p:cNvPr id="32" name="Rounded Rectangle 31">
            <a:extLst>
              <a:ext uri="{FF2B5EF4-FFF2-40B4-BE49-F238E27FC236}">
                <a16:creationId xmlns:a16="http://schemas.microsoft.com/office/drawing/2014/main" id="{B936542E-2372-698F-FC47-1639ACB9D1AE}"/>
              </a:ext>
            </a:extLst>
          </p:cNvPr>
          <p:cNvSpPr/>
          <p:nvPr/>
        </p:nvSpPr>
        <p:spPr>
          <a:xfrm>
            <a:off x="9363268" y="2003212"/>
            <a:ext cx="1152089" cy="397332"/>
          </a:xfrm>
          <a:prstGeom prst="roundRect">
            <a:avLst/>
          </a:prstGeom>
          <a:solidFill>
            <a:schemeClr val="tx1"/>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Content Placeholder 2">
            <a:extLst>
              <a:ext uri="{FF2B5EF4-FFF2-40B4-BE49-F238E27FC236}">
                <a16:creationId xmlns:a16="http://schemas.microsoft.com/office/drawing/2014/main" id="{C1921790-85D8-AF18-FB3F-52D2EA80E068}"/>
              </a:ext>
            </a:extLst>
          </p:cNvPr>
          <p:cNvSpPr>
            <a:spLocks noGrp="1"/>
          </p:cNvSpPr>
          <p:nvPr/>
        </p:nvSpPr>
        <p:spPr>
          <a:xfrm>
            <a:off x="9311408" y="2001649"/>
            <a:ext cx="1247975" cy="39733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4288" lvl="1" indent="0" algn="ctr" fontAlgn="t">
              <a:lnSpc>
                <a:spcPct val="100000"/>
              </a:lnSpc>
              <a:buNone/>
            </a:pPr>
            <a:r>
              <a:rPr lang="en-GB" sz="1700">
                <a:solidFill>
                  <a:schemeClr val="bg2"/>
                </a:solidFill>
                <a:latin typeface="Montserrat" pitchFamily="2" charset="77"/>
              </a:rPr>
              <a:t>Beta</a:t>
            </a:r>
          </a:p>
          <a:p>
            <a:pPr marL="0" indent="0">
              <a:buNone/>
            </a:pPr>
            <a:endParaRPr lang="en-GB" sz="2000"/>
          </a:p>
        </p:txBody>
      </p:sp>
      <p:sp>
        <p:nvSpPr>
          <p:cNvPr id="34" name="Rounded Rectangle 33">
            <a:extLst>
              <a:ext uri="{FF2B5EF4-FFF2-40B4-BE49-F238E27FC236}">
                <a16:creationId xmlns:a16="http://schemas.microsoft.com/office/drawing/2014/main" id="{A69FD1E1-1300-A2EE-0C46-5FAE3B1CEA94}"/>
              </a:ext>
            </a:extLst>
          </p:cNvPr>
          <p:cNvSpPr/>
          <p:nvPr/>
        </p:nvSpPr>
        <p:spPr>
          <a:xfrm>
            <a:off x="10402290" y="1488795"/>
            <a:ext cx="1152089" cy="397332"/>
          </a:xfrm>
          <a:prstGeom prst="roundRect">
            <a:avLst/>
          </a:prstGeom>
          <a:solidFill>
            <a:schemeClr val="tx1"/>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Content Placeholder 2">
            <a:extLst>
              <a:ext uri="{FF2B5EF4-FFF2-40B4-BE49-F238E27FC236}">
                <a16:creationId xmlns:a16="http://schemas.microsoft.com/office/drawing/2014/main" id="{69E17C74-9AD9-B110-461D-6C51E7DA2BB6}"/>
              </a:ext>
            </a:extLst>
          </p:cNvPr>
          <p:cNvSpPr>
            <a:spLocks noGrp="1"/>
          </p:cNvSpPr>
          <p:nvPr/>
        </p:nvSpPr>
        <p:spPr>
          <a:xfrm>
            <a:off x="10350430" y="1487232"/>
            <a:ext cx="1247975" cy="39733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4288" lvl="1" indent="0" algn="ctr" fontAlgn="t">
              <a:lnSpc>
                <a:spcPct val="100000"/>
              </a:lnSpc>
              <a:buNone/>
            </a:pPr>
            <a:r>
              <a:rPr lang="en-GB" sz="1700">
                <a:solidFill>
                  <a:schemeClr val="bg2"/>
                </a:solidFill>
                <a:latin typeface="Montserrat" pitchFamily="2" charset="77"/>
              </a:rPr>
              <a:t>Live</a:t>
            </a:r>
          </a:p>
          <a:p>
            <a:pPr marL="0" indent="0">
              <a:buNone/>
            </a:pPr>
            <a:endParaRPr lang="en-GB" sz="2000"/>
          </a:p>
        </p:txBody>
      </p:sp>
      <p:sp>
        <p:nvSpPr>
          <p:cNvPr id="36" name="Content Placeholder 2">
            <a:extLst>
              <a:ext uri="{FF2B5EF4-FFF2-40B4-BE49-F238E27FC236}">
                <a16:creationId xmlns:a16="http://schemas.microsoft.com/office/drawing/2014/main" id="{9837391F-CA35-0623-9B39-7047314BB105}"/>
              </a:ext>
            </a:extLst>
          </p:cNvPr>
          <p:cNvSpPr>
            <a:spLocks noGrp="1"/>
          </p:cNvSpPr>
          <p:nvPr/>
        </p:nvSpPr>
        <p:spPr>
          <a:xfrm>
            <a:off x="7490697" y="4230098"/>
            <a:ext cx="1247975" cy="387407"/>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4288" lvl="1" indent="0" fontAlgn="t">
              <a:lnSpc>
                <a:spcPct val="100000"/>
              </a:lnSpc>
              <a:buNone/>
            </a:pPr>
            <a:r>
              <a:rPr lang="en-GB" sz="1700" b="1">
                <a:solidFill>
                  <a:schemeClr val="bg2"/>
                </a:solidFill>
                <a:latin typeface="Montserrat" pitchFamily="2" charset="77"/>
              </a:rPr>
              <a:t>Deviance</a:t>
            </a:r>
          </a:p>
          <a:p>
            <a:pPr marL="0" indent="0">
              <a:buNone/>
            </a:pPr>
            <a:endParaRPr lang="en-GB" sz="2000"/>
          </a:p>
        </p:txBody>
      </p:sp>
      <p:sp>
        <p:nvSpPr>
          <p:cNvPr id="37" name="Content Placeholder 2">
            <a:extLst>
              <a:ext uri="{FF2B5EF4-FFF2-40B4-BE49-F238E27FC236}">
                <a16:creationId xmlns:a16="http://schemas.microsoft.com/office/drawing/2014/main" id="{7AD0DB33-C41B-1D67-83B8-A6CAF722CF7D}"/>
              </a:ext>
            </a:extLst>
          </p:cNvPr>
          <p:cNvSpPr>
            <a:spLocks noGrp="1"/>
          </p:cNvSpPr>
          <p:nvPr/>
        </p:nvSpPr>
        <p:spPr>
          <a:xfrm>
            <a:off x="7492079" y="5113880"/>
            <a:ext cx="1247975" cy="387407"/>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4288" lvl="1" indent="0" fontAlgn="t">
              <a:lnSpc>
                <a:spcPct val="100000"/>
              </a:lnSpc>
              <a:buNone/>
            </a:pPr>
            <a:r>
              <a:rPr lang="en-GB" sz="1700" b="1">
                <a:solidFill>
                  <a:schemeClr val="bg2"/>
                </a:solidFill>
                <a:latin typeface="Montserrat" pitchFamily="2" charset="77"/>
              </a:rPr>
              <a:t>Deviance</a:t>
            </a:r>
          </a:p>
          <a:p>
            <a:pPr marL="0" indent="0">
              <a:buNone/>
            </a:pPr>
            <a:endParaRPr lang="en-GB" sz="2000"/>
          </a:p>
        </p:txBody>
      </p:sp>
      <p:sp>
        <p:nvSpPr>
          <p:cNvPr id="38" name="Content Placeholder 2">
            <a:extLst>
              <a:ext uri="{FF2B5EF4-FFF2-40B4-BE49-F238E27FC236}">
                <a16:creationId xmlns:a16="http://schemas.microsoft.com/office/drawing/2014/main" id="{DAC8BFCD-BB81-354D-8FB3-4DADB4CE8AED}"/>
              </a:ext>
            </a:extLst>
          </p:cNvPr>
          <p:cNvSpPr>
            <a:spLocks noGrp="1"/>
          </p:cNvSpPr>
          <p:nvPr/>
        </p:nvSpPr>
        <p:spPr>
          <a:xfrm>
            <a:off x="7495466" y="6162573"/>
            <a:ext cx="1247975" cy="387407"/>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4288" lvl="1" indent="0" fontAlgn="t">
              <a:lnSpc>
                <a:spcPct val="100000"/>
              </a:lnSpc>
              <a:buNone/>
            </a:pPr>
            <a:r>
              <a:rPr lang="en-GB" sz="1700" b="1">
                <a:solidFill>
                  <a:schemeClr val="bg2"/>
                </a:solidFill>
                <a:latin typeface="Montserrat" pitchFamily="2" charset="77"/>
              </a:rPr>
              <a:t>Deviance</a:t>
            </a:r>
          </a:p>
          <a:p>
            <a:pPr marL="0" indent="0">
              <a:buNone/>
            </a:pPr>
            <a:endParaRPr lang="en-GB" sz="2000"/>
          </a:p>
        </p:txBody>
      </p:sp>
      <p:pic>
        <p:nvPicPr>
          <p:cNvPr id="40" name="Picture 39" descr="Curved Arrow PNGs for Free Download">
            <a:extLst>
              <a:ext uri="{FF2B5EF4-FFF2-40B4-BE49-F238E27FC236}">
                <a16:creationId xmlns:a16="http://schemas.microsoft.com/office/drawing/2014/main" id="{04AD40FD-578E-F838-EFD2-96A4FC39AF3B}"/>
              </a:ext>
            </a:extLst>
          </p:cNvPr>
          <p:cNvPicPr>
            <a:picLocks noChangeAspect="1"/>
          </p:cNvPicPr>
          <p:nvPr/>
        </p:nvPicPr>
        <p:blipFill>
          <a:blip r:embed="rId6">
            <a:extLst>
              <a:ext uri="{BEBA8EAE-BF5A-486C-A8C5-ECC9F3942E4B}">
                <a14:imgProps xmlns:a14="http://schemas.microsoft.com/office/drawing/2010/main">
                  <a14:imgLayer r:embed="rId7">
                    <a14:imgEffect>
                      <a14:brightnessContrast bright="100000"/>
                    </a14:imgEffect>
                  </a14:imgLayer>
                </a14:imgProps>
              </a:ext>
            </a:extLst>
          </a:blip>
          <a:stretch>
            <a:fillRect/>
          </a:stretch>
        </p:blipFill>
        <p:spPr>
          <a:xfrm rot="6921601" flipV="1">
            <a:off x="5427898" y="1914240"/>
            <a:ext cx="1706970" cy="714641"/>
          </a:xfrm>
          <a:prstGeom prst="rect">
            <a:avLst/>
          </a:prstGeom>
        </p:spPr>
      </p:pic>
      <p:pic>
        <p:nvPicPr>
          <p:cNvPr id="41" name="Picture 40" descr="Curved Arrow PNGs for Free Download">
            <a:extLst>
              <a:ext uri="{FF2B5EF4-FFF2-40B4-BE49-F238E27FC236}">
                <a16:creationId xmlns:a16="http://schemas.microsoft.com/office/drawing/2014/main" id="{4F50FD28-625E-324C-E3E4-E4F6CD5EDF0E}"/>
              </a:ext>
            </a:extLst>
          </p:cNvPr>
          <p:cNvPicPr>
            <a:picLocks noChangeAspect="1"/>
          </p:cNvPicPr>
          <p:nvPr/>
        </p:nvPicPr>
        <p:blipFill>
          <a:blip r:embed="rId6">
            <a:extLst>
              <a:ext uri="{BEBA8EAE-BF5A-486C-A8C5-ECC9F3942E4B}">
                <a14:imgProps xmlns:a14="http://schemas.microsoft.com/office/drawing/2010/main">
                  <a14:imgLayer r:embed="rId8">
                    <a14:imgEffect>
                      <a14:brightnessContrast bright="100000"/>
                    </a14:imgEffect>
                  </a14:imgLayer>
                </a14:imgProps>
              </a:ext>
            </a:extLst>
          </a:blip>
          <a:stretch>
            <a:fillRect/>
          </a:stretch>
        </p:blipFill>
        <p:spPr>
          <a:xfrm rot="16835561" flipV="1">
            <a:off x="8889852" y="3352054"/>
            <a:ext cx="978674" cy="409732"/>
          </a:xfrm>
          <a:prstGeom prst="rect">
            <a:avLst/>
          </a:prstGeom>
        </p:spPr>
      </p:pic>
      <p:pic>
        <p:nvPicPr>
          <p:cNvPr id="42" name="Picture 41" descr="Curved Arrow PNGs for Free Download">
            <a:extLst>
              <a:ext uri="{FF2B5EF4-FFF2-40B4-BE49-F238E27FC236}">
                <a16:creationId xmlns:a16="http://schemas.microsoft.com/office/drawing/2014/main" id="{48E618E8-FE5C-8B7D-8892-085034AF9583}"/>
              </a:ext>
            </a:extLst>
          </p:cNvPr>
          <p:cNvPicPr>
            <a:picLocks noChangeAspect="1"/>
          </p:cNvPicPr>
          <p:nvPr/>
        </p:nvPicPr>
        <p:blipFill>
          <a:blip r:embed="rId6">
            <a:extLst>
              <a:ext uri="{BEBA8EAE-BF5A-486C-A8C5-ECC9F3942E4B}">
                <a14:imgProps xmlns:a14="http://schemas.microsoft.com/office/drawing/2010/main">
                  <a14:imgLayer r:embed="rId9">
                    <a14:imgEffect>
                      <a14:brightnessContrast bright="100000"/>
                    </a14:imgEffect>
                  </a14:imgLayer>
                </a14:imgProps>
              </a:ext>
            </a:extLst>
          </a:blip>
          <a:stretch>
            <a:fillRect/>
          </a:stretch>
        </p:blipFill>
        <p:spPr>
          <a:xfrm rot="20606691" flipV="1">
            <a:off x="7376960" y="5217250"/>
            <a:ext cx="1706970" cy="714641"/>
          </a:xfrm>
          <a:prstGeom prst="rect">
            <a:avLst/>
          </a:prstGeom>
        </p:spPr>
      </p:pic>
      <p:sp>
        <p:nvSpPr>
          <p:cNvPr id="3" name="Content Placeholder 2">
            <a:extLst>
              <a:ext uri="{FF2B5EF4-FFF2-40B4-BE49-F238E27FC236}">
                <a16:creationId xmlns:a16="http://schemas.microsoft.com/office/drawing/2014/main" id="{78FF70D5-1E2D-70E3-8C99-3A53EBF35737}"/>
              </a:ext>
            </a:extLst>
          </p:cNvPr>
          <p:cNvSpPr>
            <a:spLocks noGrp="1"/>
          </p:cNvSpPr>
          <p:nvPr/>
        </p:nvSpPr>
        <p:spPr>
          <a:xfrm>
            <a:off x="367308" y="1661175"/>
            <a:ext cx="4291141" cy="168706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fontAlgn="t">
              <a:lnSpc>
                <a:spcPct val="100000"/>
              </a:lnSpc>
              <a:buNone/>
            </a:pPr>
            <a:r>
              <a:rPr lang="en-GB" sz="3200" dirty="0">
                <a:solidFill>
                  <a:schemeClr val="bg2"/>
                </a:solidFill>
                <a:latin typeface="Montserrat" pitchFamily="2" charset="77"/>
              </a:rPr>
              <a:t>Diane Vaughan</a:t>
            </a:r>
          </a:p>
          <a:p>
            <a:pPr marL="0" indent="0">
              <a:buNone/>
            </a:pPr>
            <a:endParaRPr lang="en-GB" sz="2000" dirty="0"/>
          </a:p>
        </p:txBody>
      </p:sp>
    </p:spTree>
    <p:extLst>
      <p:ext uri="{BB962C8B-B14F-4D97-AF65-F5344CB8AC3E}">
        <p14:creationId xmlns:p14="http://schemas.microsoft.com/office/powerpoint/2010/main" val="3144953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4DB490-712C-978E-0A36-6F10CC9BEB43}"/>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6674FB38-F872-3758-79C9-11F230DF9A5D}"/>
              </a:ext>
            </a:extLst>
          </p:cNvPr>
          <p:cNvPicPr>
            <a:picLocks noChangeAspect="1"/>
          </p:cNvPicPr>
          <p:nvPr/>
        </p:nvPicPr>
        <p:blipFill>
          <a:blip r:embed="rId3"/>
          <a:srcRect t="10252" b="25951"/>
          <a:stretch>
            <a:fillRect/>
          </a:stretch>
        </p:blipFill>
        <p:spPr>
          <a:xfrm>
            <a:off x="550235" y="1300567"/>
            <a:ext cx="11091530" cy="4583317"/>
          </a:xfrm>
          <a:prstGeom prst="rect">
            <a:avLst/>
          </a:prstGeom>
        </p:spPr>
      </p:pic>
      <p:sp>
        <p:nvSpPr>
          <p:cNvPr id="9" name="Title 1">
            <a:extLst>
              <a:ext uri="{FF2B5EF4-FFF2-40B4-BE49-F238E27FC236}">
                <a16:creationId xmlns:a16="http://schemas.microsoft.com/office/drawing/2014/main" id="{D72551B6-D07D-7A67-4C19-8D7966B1B2BA}"/>
              </a:ext>
            </a:extLst>
          </p:cNvPr>
          <p:cNvSpPr txBox="1">
            <a:spLocks/>
          </p:cNvSpPr>
          <p:nvPr/>
        </p:nvSpPr>
        <p:spPr>
          <a:xfrm>
            <a:off x="808448" y="4035547"/>
            <a:ext cx="1793061" cy="1519017"/>
          </a:xfrm>
          <a:prstGeom prst="rect">
            <a:avLst/>
          </a:prstGeom>
        </p:spPr>
        <p:txBody>
          <a:bodyPr vert="horz" lIns="0" tIns="0" rIns="0" bIns="0" rtlCol="0" anchor="t">
            <a:noAutofit/>
          </a:bodyPr>
          <a:lstStyle>
            <a:lvl1pPr algn="l" defTabSz="914400" rtl="0" eaLnBrk="1" latinLnBrk="0" hangingPunct="1">
              <a:lnSpc>
                <a:spcPct val="100000"/>
              </a:lnSpc>
              <a:spcBef>
                <a:spcPct val="0"/>
              </a:spcBef>
              <a:buNone/>
              <a:defRPr sz="3200" b="1" kern="1200">
                <a:ln>
                  <a:noFill/>
                </a:ln>
                <a:solidFill>
                  <a:schemeClr val="bg2"/>
                </a:solidFill>
                <a:latin typeface="Montserrat" pitchFamily="2" charset="77"/>
                <a:ea typeface="+mj-ea"/>
                <a:cs typeface="Arial" panose="020B0604020202020204" pitchFamily="34" charset="0"/>
              </a:defRPr>
            </a:lvl1pPr>
          </a:lstStyle>
          <a:p>
            <a:pPr algn="ctr"/>
            <a:r>
              <a:rPr lang="en-US" u="sng">
                <a:solidFill>
                  <a:schemeClr val="tx1"/>
                </a:solidFill>
              </a:rPr>
              <a:t>W</a:t>
            </a:r>
            <a:r>
              <a:rPr lang="en-US">
                <a:solidFill>
                  <a:schemeClr val="tx1"/>
                </a:solidFill>
              </a:rPr>
              <a:t>ho </a:t>
            </a:r>
          </a:p>
          <a:p>
            <a:pPr algn="ctr"/>
            <a:r>
              <a:rPr lang="en-US" sz="2000">
                <a:solidFill>
                  <a:schemeClr val="tx1"/>
                </a:solidFill>
              </a:rPr>
              <a:t>are you not considering?</a:t>
            </a:r>
          </a:p>
        </p:txBody>
      </p:sp>
      <p:sp>
        <p:nvSpPr>
          <p:cNvPr id="2" name="Title 1">
            <a:extLst>
              <a:ext uri="{FF2B5EF4-FFF2-40B4-BE49-F238E27FC236}">
                <a16:creationId xmlns:a16="http://schemas.microsoft.com/office/drawing/2014/main" id="{10D04816-ABBA-0A6C-8B4C-214CD68E5EAF}"/>
              </a:ext>
            </a:extLst>
          </p:cNvPr>
          <p:cNvSpPr txBox="1">
            <a:spLocks/>
          </p:cNvSpPr>
          <p:nvPr/>
        </p:nvSpPr>
        <p:spPr>
          <a:xfrm>
            <a:off x="2890066" y="3199746"/>
            <a:ext cx="1946324" cy="1235413"/>
          </a:xfrm>
          <a:prstGeom prst="rect">
            <a:avLst/>
          </a:prstGeom>
        </p:spPr>
        <p:txBody>
          <a:bodyPr vert="horz" lIns="0" tIns="0" rIns="0" bIns="0" rtlCol="0" anchor="t">
            <a:noAutofit/>
          </a:bodyPr>
          <a:lstStyle>
            <a:lvl1pPr algn="l" defTabSz="914400" rtl="0" eaLnBrk="1" latinLnBrk="0" hangingPunct="1">
              <a:lnSpc>
                <a:spcPct val="100000"/>
              </a:lnSpc>
              <a:spcBef>
                <a:spcPct val="0"/>
              </a:spcBef>
              <a:buNone/>
              <a:defRPr sz="3200" b="1" kern="1200">
                <a:ln>
                  <a:noFill/>
                </a:ln>
                <a:solidFill>
                  <a:schemeClr val="bg2"/>
                </a:solidFill>
                <a:latin typeface="Montserrat" pitchFamily="2" charset="77"/>
                <a:ea typeface="+mj-ea"/>
                <a:cs typeface="Arial" panose="020B0604020202020204" pitchFamily="34" charset="0"/>
              </a:defRPr>
            </a:lvl1pPr>
          </a:lstStyle>
          <a:p>
            <a:pPr algn="ctr"/>
            <a:r>
              <a:rPr lang="en-US" u="sng">
                <a:solidFill>
                  <a:schemeClr val="tx1"/>
                </a:solidFill>
              </a:rPr>
              <a:t>H</a:t>
            </a:r>
            <a:r>
              <a:rPr lang="en-US">
                <a:solidFill>
                  <a:schemeClr val="tx1"/>
                </a:solidFill>
              </a:rPr>
              <a:t>umility </a:t>
            </a:r>
          </a:p>
          <a:p>
            <a:pPr algn="ctr"/>
            <a:r>
              <a:rPr lang="en-US" sz="2000">
                <a:solidFill>
                  <a:schemeClr val="tx1"/>
                </a:solidFill>
              </a:rPr>
              <a:t>and knowing what we don’t</a:t>
            </a:r>
          </a:p>
        </p:txBody>
      </p:sp>
      <p:sp>
        <p:nvSpPr>
          <p:cNvPr id="3" name="Title 1">
            <a:extLst>
              <a:ext uri="{FF2B5EF4-FFF2-40B4-BE49-F238E27FC236}">
                <a16:creationId xmlns:a16="http://schemas.microsoft.com/office/drawing/2014/main" id="{6A19F5E2-B0ED-CBCB-2FC1-BCE5B68EC559}"/>
              </a:ext>
            </a:extLst>
          </p:cNvPr>
          <p:cNvSpPr txBox="1">
            <a:spLocks/>
          </p:cNvSpPr>
          <p:nvPr/>
        </p:nvSpPr>
        <p:spPr>
          <a:xfrm>
            <a:off x="5052291" y="2034780"/>
            <a:ext cx="2269394" cy="2000767"/>
          </a:xfrm>
          <a:prstGeom prst="rect">
            <a:avLst/>
          </a:prstGeom>
        </p:spPr>
        <p:txBody>
          <a:bodyPr vert="horz" lIns="0" tIns="0" rIns="0" bIns="0" rtlCol="0" anchor="t">
            <a:noAutofit/>
          </a:bodyPr>
          <a:lstStyle>
            <a:lvl1pPr algn="l" defTabSz="914400" rtl="0" eaLnBrk="1" latinLnBrk="0" hangingPunct="1">
              <a:lnSpc>
                <a:spcPct val="100000"/>
              </a:lnSpc>
              <a:spcBef>
                <a:spcPct val="0"/>
              </a:spcBef>
              <a:buNone/>
              <a:defRPr sz="3200" b="1" kern="1200">
                <a:ln>
                  <a:noFill/>
                </a:ln>
                <a:solidFill>
                  <a:schemeClr val="bg2"/>
                </a:solidFill>
                <a:latin typeface="Montserrat" pitchFamily="2" charset="77"/>
                <a:ea typeface="+mj-ea"/>
                <a:cs typeface="Arial" panose="020B0604020202020204" pitchFamily="34" charset="0"/>
              </a:defRPr>
            </a:lvl1pPr>
          </a:lstStyle>
          <a:p>
            <a:pPr algn="ctr"/>
            <a:r>
              <a:rPr lang="en-US" u="sng">
                <a:solidFill>
                  <a:schemeClr val="tx1"/>
                </a:solidFill>
              </a:rPr>
              <a:t>O</a:t>
            </a:r>
            <a:r>
              <a:rPr lang="en-US">
                <a:solidFill>
                  <a:schemeClr val="tx1"/>
                </a:solidFill>
              </a:rPr>
              <a:t>utcomes </a:t>
            </a:r>
          </a:p>
          <a:p>
            <a:pPr algn="ctr"/>
            <a:r>
              <a:rPr lang="en-US" sz="2000">
                <a:solidFill>
                  <a:schemeClr val="tx1"/>
                </a:solidFill>
              </a:rPr>
              <a:t>over *outputs*</a:t>
            </a:r>
          </a:p>
        </p:txBody>
      </p:sp>
      <p:sp>
        <p:nvSpPr>
          <p:cNvPr id="11" name="Title 1">
            <a:extLst>
              <a:ext uri="{FF2B5EF4-FFF2-40B4-BE49-F238E27FC236}">
                <a16:creationId xmlns:a16="http://schemas.microsoft.com/office/drawing/2014/main" id="{B3EE2987-1F53-7E2A-CF33-DA4361DDFBDC}"/>
              </a:ext>
            </a:extLst>
          </p:cNvPr>
          <p:cNvSpPr txBox="1">
            <a:spLocks/>
          </p:cNvSpPr>
          <p:nvPr/>
        </p:nvSpPr>
        <p:spPr>
          <a:xfrm>
            <a:off x="7297858" y="3193626"/>
            <a:ext cx="2269394" cy="873136"/>
          </a:xfrm>
          <a:prstGeom prst="rect">
            <a:avLst/>
          </a:prstGeom>
        </p:spPr>
        <p:txBody>
          <a:bodyPr vert="horz" lIns="0" tIns="0" rIns="0" bIns="0" rtlCol="0" anchor="t">
            <a:noAutofit/>
          </a:bodyPr>
          <a:lstStyle>
            <a:lvl1pPr algn="l" defTabSz="914400" rtl="0" eaLnBrk="1" latinLnBrk="0" hangingPunct="1">
              <a:lnSpc>
                <a:spcPct val="100000"/>
              </a:lnSpc>
              <a:spcBef>
                <a:spcPct val="0"/>
              </a:spcBef>
              <a:buNone/>
              <a:defRPr sz="3200" b="1" kern="1200">
                <a:ln>
                  <a:noFill/>
                </a:ln>
                <a:solidFill>
                  <a:schemeClr val="bg2"/>
                </a:solidFill>
                <a:latin typeface="Montserrat" pitchFamily="2" charset="77"/>
                <a:ea typeface="+mj-ea"/>
                <a:cs typeface="Arial" panose="020B0604020202020204" pitchFamily="34" charset="0"/>
              </a:defRPr>
            </a:lvl1pPr>
          </a:lstStyle>
          <a:p>
            <a:pPr algn="ctr"/>
            <a:r>
              <a:rPr lang="en-US" sz="2800" u="sng">
                <a:solidFill>
                  <a:schemeClr val="tx1"/>
                </a:solidFill>
              </a:rPr>
              <a:t>L</a:t>
            </a:r>
            <a:r>
              <a:rPr lang="en-US" sz="2800">
                <a:solidFill>
                  <a:schemeClr val="tx1"/>
                </a:solidFill>
              </a:rPr>
              <a:t>iminality</a:t>
            </a:r>
          </a:p>
          <a:p>
            <a:pPr algn="ctr"/>
            <a:r>
              <a:rPr lang="en-US" sz="2000">
                <a:solidFill>
                  <a:schemeClr val="tx1"/>
                </a:solidFill>
              </a:rPr>
              <a:t>awareness</a:t>
            </a:r>
          </a:p>
        </p:txBody>
      </p:sp>
      <p:sp>
        <p:nvSpPr>
          <p:cNvPr id="12" name="Title 1">
            <a:extLst>
              <a:ext uri="{FF2B5EF4-FFF2-40B4-BE49-F238E27FC236}">
                <a16:creationId xmlns:a16="http://schemas.microsoft.com/office/drawing/2014/main" id="{54719FBC-582C-63FD-1FC2-74B6171AB3AA}"/>
              </a:ext>
            </a:extLst>
          </p:cNvPr>
          <p:cNvSpPr txBox="1">
            <a:spLocks/>
          </p:cNvSpPr>
          <p:nvPr/>
        </p:nvSpPr>
        <p:spPr>
          <a:xfrm>
            <a:off x="9421158" y="4127094"/>
            <a:ext cx="2269394" cy="873136"/>
          </a:xfrm>
          <a:prstGeom prst="rect">
            <a:avLst/>
          </a:prstGeom>
        </p:spPr>
        <p:txBody>
          <a:bodyPr vert="horz" lIns="0" tIns="0" rIns="0" bIns="0" rtlCol="0" anchor="t">
            <a:noAutofit/>
          </a:bodyPr>
          <a:lstStyle>
            <a:lvl1pPr algn="l" defTabSz="914400" rtl="0" eaLnBrk="1" latinLnBrk="0" hangingPunct="1">
              <a:lnSpc>
                <a:spcPct val="100000"/>
              </a:lnSpc>
              <a:spcBef>
                <a:spcPct val="0"/>
              </a:spcBef>
              <a:buNone/>
              <a:defRPr sz="3200" b="1" kern="1200">
                <a:ln>
                  <a:noFill/>
                </a:ln>
                <a:solidFill>
                  <a:schemeClr val="bg2"/>
                </a:solidFill>
                <a:latin typeface="Montserrat" pitchFamily="2" charset="77"/>
                <a:ea typeface="+mj-ea"/>
                <a:cs typeface="Arial" panose="020B0604020202020204" pitchFamily="34" charset="0"/>
              </a:defRPr>
            </a:lvl1pPr>
          </a:lstStyle>
          <a:p>
            <a:pPr algn="ctr"/>
            <a:r>
              <a:rPr lang="en-US" u="sng">
                <a:solidFill>
                  <a:schemeClr val="tx1"/>
                </a:solidFill>
              </a:rPr>
              <a:t>E</a:t>
            </a:r>
            <a:r>
              <a:rPr lang="en-US">
                <a:solidFill>
                  <a:schemeClr val="tx1"/>
                </a:solidFill>
              </a:rPr>
              <a:t>lephant</a:t>
            </a:r>
          </a:p>
          <a:p>
            <a:pPr algn="ctr"/>
            <a:r>
              <a:rPr lang="en-US" sz="2000">
                <a:solidFill>
                  <a:schemeClr val="tx1"/>
                </a:solidFill>
              </a:rPr>
              <a:t>and rider</a:t>
            </a:r>
          </a:p>
        </p:txBody>
      </p:sp>
      <p:pic>
        <p:nvPicPr>
          <p:cNvPr id="14" name="Picture 13">
            <a:extLst>
              <a:ext uri="{FF2B5EF4-FFF2-40B4-BE49-F238E27FC236}">
                <a16:creationId xmlns:a16="http://schemas.microsoft.com/office/drawing/2014/main" id="{7CA14F22-B690-C53D-1416-AD2937B152D0}"/>
              </a:ext>
            </a:extLst>
          </p:cNvPr>
          <p:cNvPicPr>
            <a:picLocks noChangeAspect="1"/>
          </p:cNvPicPr>
          <p:nvPr/>
        </p:nvPicPr>
        <p:blipFill>
          <a:blip r:embed="rId4"/>
          <a:srcRect l="-1333" r="65132" b="61552"/>
          <a:stretch>
            <a:fillRect/>
          </a:stretch>
        </p:blipFill>
        <p:spPr>
          <a:xfrm>
            <a:off x="9882696" y="2556083"/>
            <a:ext cx="1367073" cy="1027230"/>
          </a:xfrm>
          <a:prstGeom prst="rect">
            <a:avLst/>
          </a:prstGeom>
        </p:spPr>
      </p:pic>
      <p:pic>
        <p:nvPicPr>
          <p:cNvPr id="15" name="Picture 14">
            <a:extLst>
              <a:ext uri="{FF2B5EF4-FFF2-40B4-BE49-F238E27FC236}">
                <a16:creationId xmlns:a16="http://schemas.microsoft.com/office/drawing/2014/main" id="{4FA99E56-B33E-62C0-5759-749AA578D4A8}"/>
              </a:ext>
            </a:extLst>
          </p:cNvPr>
          <p:cNvPicPr>
            <a:picLocks noChangeAspect="1"/>
          </p:cNvPicPr>
          <p:nvPr/>
        </p:nvPicPr>
        <p:blipFill>
          <a:blip r:embed="rId4"/>
          <a:srcRect l="34206" r="30099" b="51321"/>
          <a:stretch>
            <a:fillRect/>
          </a:stretch>
        </p:blipFill>
        <p:spPr>
          <a:xfrm>
            <a:off x="942231" y="2328080"/>
            <a:ext cx="1347932" cy="1300566"/>
          </a:xfrm>
          <a:prstGeom prst="rect">
            <a:avLst/>
          </a:prstGeom>
        </p:spPr>
      </p:pic>
      <p:pic>
        <p:nvPicPr>
          <p:cNvPr id="17" name="Picture 16">
            <a:extLst>
              <a:ext uri="{FF2B5EF4-FFF2-40B4-BE49-F238E27FC236}">
                <a16:creationId xmlns:a16="http://schemas.microsoft.com/office/drawing/2014/main" id="{28D183AC-F86A-6AC5-4D41-832CB8A5462A}"/>
              </a:ext>
            </a:extLst>
          </p:cNvPr>
          <p:cNvPicPr>
            <a:picLocks noChangeAspect="1"/>
          </p:cNvPicPr>
          <p:nvPr/>
        </p:nvPicPr>
        <p:blipFill>
          <a:blip r:embed="rId4"/>
          <a:srcRect t="51321" r="70521"/>
          <a:stretch>
            <a:fillRect/>
          </a:stretch>
        </p:blipFill>
        <p:spPr>
          <a:xfrm>
            <a:off x="3221805" y="1381051"/>
            <a:ext cx="1113234" cy="1300566"/>
          </a:xfrm>
          <a:prstGeom prst="rect">
            <a:avLst/>
          </a:prstGeom>
        </p:spPr>
      </p:pic>
      <p:pic>
        <p:nvPicPr>
          <p:cNvPr id="19" name="Picture 18">
            <a:extLst>
              <a:ext uri="{FF2B5EF4-FFF2-40B4-BE49-F238E27FC236}">
                <a16:creationId xmlns:a16="http://schemas.microsoft.com/office/drawing/2014/main" id="{92E6053D-0DCF-D9B0-388B-F3A71C8A4C1C}"/>
              </a:ext>
            </a:extLst>
          </p:cNvPr>
          <p:cNvPicPr>
            <a:picLocks noChangeAspect="1"/>
          </p:cNvPicPr>
          <p:nvPr/>
        </p:nvPicPr>
        <p:blipFill>
          <a:blip r:embed="rId4"/>
          <a:srcRect l="71680" t="29484" r="1948" b="23076"/>
          <a:stretch>
            <a:fillRect/>
          </a:stretch>
        </p:blipFill>
        <p:spPr>
          <a:xfrm>
            <a:off x="8038937" y="1381051"/>
            <a:ext cx="995882" cy="1267485"/>
          </a:xfrm>
          <a:prstGeom prst="rect">
            <a:avLst/>
          </a:prstGeom>
        </p:spPr>
      </p:pic>
      <p:pic>
        <p:nvPicPr>
          <p:cNvPr id="8" name="Picture 7">
            <a:extLst>
              <a:ext uri="{FF2B5EF4-FFF2-40B4-BE49-F238E27FC236}">
                <a16:creationId xmlns:a16="http://schemas.microsoft.com/office/drawing/2014/main" id="{E0A10CE9-2AD6-877C-AE03-715F8775CB93}"/>
              </a:ext>
            </a:extLst>
          </p:cNvPr>
          <p:cNvPicPr>
            <a:picLocks noChangeAspect="1"/>
          </p:cNvPicPr>
          <p:nvPr/>
        </p:nvPicPr>
        <p:blipFill>
          <a:blip r:embed="rId5"/>
          <a:srcRect l="35966" t="50178" r="30218" b="2026"/>
          <a:stretch>
            <a:fillRect/>
          </a:stretch>
        </p:blipFill>
        <p:spPr>
          <a:xfrm>
            <a:off x="5536704" y="80484"/>
            <a:ext cx="1300567" cy="1300567"/>
          </a:xfrm>
          <a:prstGeom prst="rect">
            <a:avLst/>
          </a:prstGeom>
        </p:spPr>
      </p:pic>
      <p:sp>
        <p:nvSpPr>
          <p:cNvPr id="4" name="Title 1">
            <a:extLst>
              <a:ext uri="{FF2B5EF4-FFF2-40B4-BE49-F238E27FC236}">
                <a16:creationId xmlns:a16="http://schemas.microsoft.com/office/drawing/2014/main" id="{267D12FD-4E72-8869-83EC-780D2037AE69}"/>
              </a:ext>
            </a:extLst>
          </p:cNvPr>
          <p:cNvSpPr>
            <a:spLocks noGrp="1"/>
          </p:cNvSpPr>
          <p:nvPr>
            <p:ph type="title"/>
          </p:nvPr>
        </p:nvSpPr>
        <p:spPr>
          <a:xfrm>
            <a:off x="1044528" y="5767933"/>
            <a:ext cx="1320900" cy="974116"/>
          </a:xfrm>
        </p:spPr>
        <p:txBody>
          <a:bodyPr>
            <a:noAutofit/>
          </a:bodyPr>
          <a:lstStyle/>
          <a:p>
            <a:pPr algn="ctr"/>
            <a:r>
              <a:rPr lang="en-US" sz="6500"/>
              <a:t>W</a:t>
            </a:r>
          </a:p>
        </p:txBody>
      </p:sp>
      <p:sp>
        <p:nvSpPr>
          <p:cNvPr id="6" name="Title 1">
            <a:extLst>
              <a:ext uri="{FF2B5EF4-FFF2-40B4-BE49-F238E27FC236}">
                <a16:creationId xmlns:a16="http://schemas.microsoft.com/office/drawing/2014/main" id="{F5387760-4E3D-1AE4-5121-6F160C60621E}"/>
              </a:ext>
            </a:extLst>
          </p:cNvPr>
          <p:cNvSpPr txBox="1">
            <a:spLocks/>
          </p:cNvSpPr>
          <p:nvPr/>
        </p:nvSpPr>
        <p:spPr>
          <a:xfrm>
            <a:off x="3117972" y="5771414"/>
            <a:ext cx="1320900" cy="974116"/>
          </a:xfrm>
          <a:prstGeom prst="rect">
            <a:avLst/>
          </a:prstGeom>
        </p:spPr>
        <p:txBody>
          <a:bodyPr vert="horz" lIns="0" tIns="0" rIns="0" bIns="0" rtlCol="0" anchor="t">
            <a:noAutofit/>
          </a:bodyPr>
          <a:lstStyle>
            <a:lvl1pPr algn="l" defTabSz="914400" rtl="0" eaLnBrk="1" latinLnBrk="0" hangingPunct="1">
              <a:lnSpc>
                <a:spcPct val="100000"/>
              </a:lnSpc>
              <a:spcBef>
                <a:spcPct val="0"/>
              </a:spcBef>
              <a:buNone/>
              <a:defRPr sz="3200" b="1" kern="1200">
                <a:ln>
                  <a:noFill/>
                </a:ln>
                <a:solidFill>
                  <a:schemeClr val="bg2"/>
                </a:solidFill>
                <a:latin typeface="Montserrat" pitchFamily="2" charset="77"/>
                <a:ea typeface="+mj-ea"/>
                <a:cs typeface="Arial" panose="020B0604020202020204" pitchFamily="34" charset="0"/>
              </a:defRPr>
            </a:lvl1pPr>
          </a:lstStyle>
          <a:p>
            <a:pPr algn="ctr"/>
            <a:r>
              <a:rPr lang="en-US" sz="6500"/>
              <a:t>H</a:t>
            </a:r>
          </a:p>
        </p:txBody>
      </p:sp>
      <p:sp>
        <p:nvSpPr>
          <p:cNvPr id="7" name="Title 1">
            <a:extLst>
              <a:ext uri="{FF2B5EF4-FFF2-40B4-BE49-F238E27FC236}">
                <a16:creationId xmlns:a16="http://schemas.microsoft.com/office/drawing/2014/main" id="{17CFF8AF-B340-1B94-B9A9-EC4801D0D7DA}"/>
              </a:ext>
            </a:extLst>
          </p:cNvPr>
          <p:cNvSpPr txBox="1">
            <a:spLocks/>
          </p:cNvSpPr>
          <p:nvPr/>
        </p:nvSpPr>
        <p:spPr>
          <a:xfrm>
            <a:off x="5435550" y="5767933"/>
            <a:ext cx="1320900" cy="974116"/>
          </a:xfrm>
          <a:prstGeom prst="rect">
            <a:avLst/>
          </a:prstGeom>
        </p:spPr>
        <p:txBody>
          <a:bodyPr vert="horz" lIns="0" tIns="0" rIns="0" bIns="0" rtlCol="0" anchor="t">
            <a:noAutofit/>
          </a:bodyPr>
          <a:lstStyle>
            <a:lvl1pPr algn="l" defTabSz="914400" rtl="0" eaLnBrk="1" latinLnBrk="0" hangingPunct="1">
              <a:lnSpc>
                <a:spcPct val="100000"/>
              </a:lnSpc>
              <a:spcBef>
                <a:spcPct val="0"/>
              </a:spcBef>
              <a:buNone/>
              <a:defRPr sz="3200" b="1" kern="1200">
                <a:ln>
                  <a:noFill/>
                </a:ln>
                <a:solidFill>
                  <a:schemeClr val="bg2"/>
                </a:solidFill>
                <a:latin typeface="Montserrat" pitchFamily="2" charset="77"/>
                <a:ea typeface="+mj-ea"/>
                <a:cs typeface="Arial" panose="020B0604020202020204" pitchFamily="34" charset="0"/>
              </a:defRPr>
            </a:lvl1pPr>
          </a:lstStyle>
          <a:p>
            <a:pPr algn="ctr"/>
            <a:r>
              <a:rPr lang="en-US" sz="6500"/>
              <a:t>O</a:t>
            </a:r>
          </a:p>
        </p:txBody>
      </p:sp>
      <p:sp>
        <p:nvSpPr>
          <p:cNvPr id="10" name="Title 1">
            <a:extLst>
              <a:ext uri="{FF2B5EF4-FFF2-40B4-BE49-F238E27FC236}">
                <a16:creationId xmlns:a16="http://schemas.microsoft.com/office/drawing/2014/main" id="{7FDFC084-E3E2-6723-BD08-05F4BC356025}"/>
              </a:ext>
            </a:extLst>
          </p:cNvPr>
          <p:cNvSpPr txBox="1">
            <a:spLocks/>
          </p:cNvSpPr>
          <p:nvPr/>
        </p:nvSpPr>
        <p:spPr>
          <a:xfrm>
            <a:off x="7713919" y="5767933"/>
            <a:ext cx="1320900" cy="974116"/>
          </a:xfrm>
          <a:prstGeom prst="rect">
            <a:avLst/>
          </a:prstGeom>
        </p:spPr>
        <p:txBody>
          <a:bodyPr vert="horz" lIns="0" tIns="0" rIns="0" bIns="0" rtlCol="0" anchor="t">
            <a:noAutofit/>
          </a:bodyPr>
          <a:lstStyle>
            <a:lvl1pPr algn="l" defTabSz="914400" rtl="0" eaLnBrk="1" latinLnBrk="0" hangingPunct="1">
              <a:lnSpc>
                <a:spcPct val="100000"/>
              </a:lnSpc>
              <a:spcBef>
                <a:spcPct val="0"/>
              </a:spcBef>
              <a:buNone/>
              <a:defRPr sz="3200" b="1" kern="1200">
                <a:ln>
                  <a:noFill/>
                </a:ln>
                <a:solidFill>
                  <a:schemeClr val="bg2"/>
                </a:solidFill>
                <a:latin typeface="Montserrat" pitchFamily="2" charset="77"/>
                <a:ea typeface="+mj-ea"/>
                <a:cs typeface="Arial" panose="020B0604020202020204" pitchFamily="34" charset="0"/>
              </a:defRPr>
            </a:lvl1pPr>
          </a:lstStyle>
          <a:p>
            <a:pPr algn="ctr"/>
            <a:r>
              <a:rPr lang="en-US" sz="6500"/>
              <a:t>L</a:t>
            </a:r>
          </a:p>
        </p:txBody>
      </p:sp>
      <p:sp>
        <p:nvSpPr>
          <p:cNvPr id="13" name="Title 1">
            <a:extLst>
              <a:ext uri="{FF2B5EF4-FFF2-40B4-BE49-F238E27FC236}">
                <a16:creationId xmlns:a16="http://schemas.microsoft.com/office/drawing/2014/main" id="{E4DF806F-DA73-09FA-0FB1-4D1F466506B8}"/>
              </a:ext>
            </a:extLst>
          </p:cNvPr>
          <p:cNvSpPr txBox="1">
            <a:spLocks/>
          </p:cNvSpPr>
          <p:nvPr/>
        </p:nvSpPr>
        <p:spPr>
          <a:xfrm>
            <a:off x="9826572" y="5767933"/>
            <a:ext cx="1320900" cy="974116"/>
          </a:xfrm>
          <a:prstGeom prst="rect">
            <a:avLst/>
          </a:prstGeom>
        </p:spPr>
        <p:txBody>
          <a:bodyPr vert="horz" lIns="0" tIns="0" rIns="0" bIns="0" rtlCol="0" anchor="t">
            <a:noAutofit/>
          </a:bodyPr>
          <a:lstStyle>
            <a:lvl1pPr algn="l" defTabSz="914400" rtl="0" eaLnBrk="1" latinLnBrk="0" hangingPunct="1">
              <a:lnSpc>
                <a:spcPct val="100000"/>
              </a:lnSpc>
              <a:spcBef>
                <a:spcPct val="0"/>
              </a:spcBef>
              <a:buNone/>
              <a:defRPr sz="3200" b="1" kern="1200">
                <a:ln>
                  <a:noFill/>
                </a:ln>
                <a:solidFill>
                  <a:schemeClr val="bg2"/>
                </a:solidFill>
                <a:latin typeface="Montserrat" pitchFamily="2" charset="77"/>
                <a:ea typeface="+mj-ea"/>
                <a:cs typeface="Arial" panose="020B0604020202020204" pitchFamily="34" charset="0"/>
              </a:defRPr>
            </a:lvl1pPr>
          </a:lstStyle>
          <a:p>
            <a:pPr algn="ctr"/>
            <a:r>
              <a:rPr lang="en-US" sz="6500"/>
              <a:t>E</a:t>
            </a:r>
          </a:p>
        </p:txBody>
      </p:sp>
    </p:spTree>
    <p:extLst>
      <p:ext uri="{BB962C8B-B14F-4D97-AF65-F5344CB8AC3E}">
        <p14:creationId xmlns:p14="http://schemas.microsoft.com/office/powerpoint/2010/main" val="5379240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4D7831-B0A4-C8F9-F8B8-443DCD9DCBE7}"/>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8F8C91F-C4E6-A3EF-68D5-2EFCCE51C2CF}"/>
              </a:ext>
            </a:extLst>
          </p:cNvPr>
          <p:cNvPicPr>
            <a:picLocks noChangeAspect="1"/>
          </p:cNvPicPr>
          <p:nvPr/>
        </p:nvPicPr>
        <p:blipFill>
          <a:blip r:embed="rId3"/>
          <a:srcRect l="7313" t="8762" r="9356" b="7951"/>
          <a:stretch>
            <a:fillRect/>
          </a:stretch>
        </p:blipFill>
        <p:spPr>
          <a:xfrm>
            <a:off x="7042613" y="1568555"/>
            <a:ext cx="3722893" cy="3720890"/>
          </a:xfrm>
          <a:prstGeom prst="rect">
            <a:avLst/>
          </a:prstGeom>
        </p:spPr>
      </p:pic>
      <p:pic>
        <p:nvPicPr>
          <p:cNvPr id="6" name="Picture 5">
            <a:extLst>
              <a:ext uri="{FF2B5EF4-FFF2-40B4-BE49-F238E27FC236}">
                <a16:creationId xmlns:a16="http://schemas.microsoft.com/office/drawing/2014/main" id="{42BE5FBD-442D-57BB-C55D-93C6495C2293}"/>
              </a:ext>
            </a:extLst>
          </p:cNvPr>
          <p:cNvPicPr>
            <a:picLocks noChangeAspect="1"/>
          </p:cNvPicPr>
          <p:nvPr/>
        </p:nvPicPr>
        <p:blipFill>
          <a:blip r:embed="rId4"/>
          <a:srcRect l="659"/>
          <a:stretch>
            <a:fillRect/>
          </a:stretch>
        </p:blipFill>
        <p:spPr>
          <a:xfrm>
            <a:off x="979367" y="365378"/>
            <a:ext cx="4506178" cy="5289445"/>
          </a:xfrm>
          <a:prstGeom prst="rect">
            <a:avLst/>
          </a:prstGeom>
        </p:spPr>
      </p:pic>
      <p:pic>
        <p:nvPicPr>
          <p:cNvPr id="9" name="Picture 8">
            <a:extLst>
              <a:ext uri="{FF2B5EF4-FFF2-40B4-BE49-F238E27FC236}">
                <a16:creationId xmlns:a16="http://schemas.microsoft.com/office/drawing/2014/main" id="{7D5CD95D-D6A2-D34A-B666-679375B97361}"/>
              </a:ext>
            </a:extLst>
          </p:cNvPr>
          <p:cNvPicPr>
            <a:picLocks noChangeAspect="1"/>
          </p:cNvPicPr>
          <p:nvPr/>
        </p:nvPicPr>
        <p:blipFill>
          <a:blip r:embed="rId5"/>
          <a:stretch>
            <a:fillRect/>
          </a:stretch>
        </p:blipFill>
        <p:spPr>
          <a:xfrm>
            <a:off x="4397882" y="3660784"/>
            <a:ext cx="2175326" cy="3005603"/>
          </a:xfrm>
          <a:prstGeom prst="rect">
            <a:avLst/>
          </a:prstGeom>
        </p:spPr>
      </p:pic>
    </p:spTree>
    <p:extLst>
      <p:ext uri="{BB962C8B-B14F-4D97-AF65-F5344CB8AC3E}">
        <p14:creationId xmlns:p14="http://schemas.microsoft.com/office/powerpoint/2010/main" val="41421482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A92807-D579-6CED-7D98-D05E3B7F29C5}"/>
            </a:ext>
          </a:extLst>
        </p:cNvPr>
        <p:cNvGrpSpPr/>
        <p:nvPr/>
      </p:nvGrpSpPr>
      <p:grpSpPr>
        <a:xfrm>
          <a:off x="0" y="0"/>
          <a:ext cx="0" cy="0"/>
          <a:chOff x="0" y="0"/>
          <a:chExt cx="0" cy="0"/>
        </a:xfrm>
      </p:grpSpPr>
      <p:sp>
        <p:nvSpPr>
          <p:cNvPr id="8" name="Content Placeholder 2">
            <a:extLst>
              <a:ext uri="{FF2B5EF4-FFF2-40B4-BE49-F238E27FC236}">
                <a16:creationId xmlns:a16="http://schemas.microsoft.com/office/drawing/2014/main" id="{2848F253-02F5-E56D-5F59-85CC05041603}"/>
              </a:ext>
            </a:extLst>
          </p:cNvPr>
          <p:cNvSpPr>
            <a:spLocks noGrp="1"/>
          </p:cNvSpPr>
          <p:nvPr/>
        </p:nvSpPr>
        <p:spPr>
          <a:xfrm>
            <a:off x="802095" y="1732327"/>
            <a:ext cx="6953975" cy="341071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t">
              <a:lnSpc>
                <a:spcPct val="150000"/>
              </a:lnSpc>
            </a:pPr>
            <a:r>
              <a:rPr lang="en-GB" sz="2000" b="1">
                <a:solidFill>
                  <a:schemeClr val="accent2"/>
                </a:solidFill>
                <a:latin typeface="Montserrat" pitchFamily="2" charset="77"/>
              </a:rPr>
              <a:t>Research participants are mostly:</a:t>
            </a:r>
            <a:endParaRPr lang="en-GB" sz="2000">
              <a:solidFill>
                <a:schemeClr val="accent2"/>
              </a:solidFill>
              <a:latin typeface="Montserrat" pitchFamily="2" charset="77"/>
            </a:endParaRPr>
          </a:p>
          <a:p>
            <a:pPr lvl="1" fontAlgn="t">
              <a:lnSpc>
                <a:spcPct val="150000"/>
              </a:lnSpc>
            </a:pPr>
            <a:r>
              <a:rPr lang="en-GB" sz="2000">
                <a:solidFill>
                  <a:schemeClr val="bg2"/>
                </a:solidFill>
                <a:latin typeface="Montserrat" pitchFamily="2" charset="77"/>
              </a:rPr>
              <a:t>Digitally confident</a:t>
            </a:r>
          </a:p>
          <a:p>
            <a:pPr lvl="1" fontAlgn="t">
              <a:lnSpc>
                <a:spcPct val="150000"/>
              </a:lnSpc>
            </a:pPr>
            <a:r>
              <a:rPr lang="en-GB" sz="2000">
                <a:solidFill>
                  <a:schemeClr val="bg2"/>
                </a:solidFill>
                <a:latin typeface="Montserrat" pitchFamily="2" charset="77"/>
              </a:rPr>
              <a:t>Already familiar with services</a:t>
            </a:r>
          </a:p>
          <a:p>
            <a:pPr lvl="1" fontAlgn="t">
              <a:lnSpc>
                <a:spcPct val="150000"/>
              </a:lnSpc>
            </a:pPr>
            <a:r>
              <a:rPr lang="en-GB" sz="2000">
                <a:solidFill>
                  <a:schemeClr val="bg2"/>
                </a:solidFill>
                <a:latin typeface="Montserrat" pitchFamily="2" charset="77"/>
              </a:rPr>
              <a:t>Comfortable speaking up in interviews</a:t>
            </a:r>
          </a:p>
        </p:txBody>
      </p:sp>
      <p:sp>
        <p:nvSpPr>
          <p:cNvPr id="14" name="Title 6">
            <a:extLst>
              <a:ext uri="{FF2B5EF4-FFF2-40B4-BE49-F238E27FC236}">
                <a16:creationId xmlns:a16="http://schemas.microsoft.com/office/drawing/2014/main" id="{639045DF-CF6A-0C6A-C961-A0F4A4741AA6}"/>
              </a:ext>
            </a:extLst>
          </p:cNvPr>
          <p:cNvSpPr txBox="1">
            <a:spLocks/>
          </p:cNvSpPr>
          <p:nvPr/>
        </p:nvSpPr>
        <p:spPr>
          <a:xfrm>
            <a:off x="924350" y="838090"/>
            <a:ext cx="9022399" cy="590301"/>
          </a:xfrm>
          <a:prstGeom prst="rect">
            <a:avLst/>
          </a:prstGeom>
        </p:spPr>
        <p:txBody>
          <a:bodyPr vert="horz" lIns="0" tIns="0" rIns="0" bIns="0" rtlCol="0" anchor="t">
            <a:normAutofit/>
          </a:bodyPr>
          <a:lstStyle>
            <a:lvl1pPr algn="l" defTabSz="914400" rtl="0" eaLnBrk="1" latinLnBrk="0" hangingPunct="1">
              <a:lnSpc>
                <a:spcPct val="100000"/>
              </a:lnSpc>
              <a:spcBef>
                <a:spcPct val="0"/>
              </a:spcBef>
              <a:buNone/>
              <a:defRPr sz="3200" b="1" kern="1200">
                <a:ln>
                  <a:noFill/>
                </a:ln>
                <a:solidFill>
                  <a:schemeClr val="bg2"/>
                </a:solidFill>
                <a:latin typeface="Montserrat" pitchFamily="2" charset="77"/>
                <a:ea typeface="+mj-ea"/>
                <a:cs typeface="Arial" panose="020B0604020202020204" pitchFamily="34" charset="0"/>
              </a:defRPr>
            </a:lvl1pPr>
          </a:lstStyle>
          <a:p>
            <a:r>
              <a:rPr lang="en-US" u="sng"/>
              <a:t>W</a:t>
            </a:r>
            <a:r>
              <a:rPr lang="en-US"/>
              <a:t>ho are we not considering?</a:t>
            </a:r>
          </a:p>
        </p:txBody>
      </p:sp>
      <p:pic>
        <p:nvPicPr>
          <p:cNvPr id="2" name="Picture 1">
            <a:extLst>
              <a:ext uri="{FF2B5EF4-FFF2-40B4-BE49-F238E27FC236}">
                <a16:creationId xmlns:a16="http://schemas.microsoft.com/office/drawing/2014/main" id="{0256932F-7F92-3FB0-B53F-EE5168975CD6}"/>
              </a:ext>
            </a:extLst>
          </p:cNvPr>
          <p:cNvPicPr>
            <a:picLocks noChangeAspect="1"/>
          </p:cNvPicPr>
          <p:nvPr/>
        </p:nvPicPr>
        <p:blipFill>
          <a:blip r:embed="rId3"/>
          <a:srcRect l="34206" r="30099" b="51321"/>
          <a:stretch>
            <a:fillRect/>
          </a:stretch>
        </p:blipFill>
        <p:spPr>
          <a:xfrm>
            <a:off x="9272783" y="449123"/>
            <a:ext cx="1347932" cy="1300566"/>
          </a:xfrm>
          <a:prstGeom prst="rect">
            <a:avLst/>
          </a:prstGeom>
        </p:spPr>
      </p:pic>
      <p:sp>
        <p:nvSpPr>
          <p:cNvPr id="3" name="Content Placeholder 2">
            <a:extLst>
              <a:ext uri="{FF2B5EF4-FFF2-40B4-BE49-F238E27FC236}">
                <a16:creationId xmlns:a16="http://schemas.microsoft.com/office/drawing/2014/main" id="{CF90811D-BCD8-3E11-2BEB-628F8FDBF131}"/>
              </a:ext>
            </a:extLst>
          </p:cNvPr>
          <p:cNvSpPr>
            <a:spLocks noGrp="1"/>
          </p:cNvSpPr>
          <p:nvPr/>
        </p:nvSpPr>
        <p:spPr>
          <a:xfrm>
            <a:off x="7219550" y="4393666"/>
            <a:ext cx="2727199" cy="71464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t">
              <a:lnSpc>
                <a:spcPct val="150000"/>
              </a:lnSpc>
              <a:buNone/>
            </a:pPr>
            <a:r>
              <a:rPr lang="en-GB" sz="2000" b="1" dirty="0">
                <a:solidFill>
                  <a:schemeClr val="accent2"/>
                </a:solidFill>
                <a:latin typeface="Montserrat" pitchFamily="2" charset="77"/>
              </a:rPr>
              <a:t> = recruitment bias</a:t>
            </a:r>
            <a:endParaRPr lang="en-GB" sz="2000" dirty="0">
              <a:solidFill>
                <a:schemeClr val="accent2"/>
              </a:solidFill>
              <a:latin typeface="Montserrat" pitchFamily="2" charset="77"/>
            </a:endParaRPr>
          </a:p>
        </p:txBody>
      </p:sp>
    </p:spTree>
    <p:extLst>
      <p:ext uri="{BB962C8B-B14F-4D97-AF65-F5344CB8AC3E}">
        <p14:creationId xmlns:p14="http://schemas.microsoft.com/office/powerpoint/2010/main" val="3032836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0E9BB6-5F0A-CB41-92E4-E0B472476A8D}"/>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2C274BB-0599-4B7D-E62F-9D28140ACEF8}"/>
              </a:ext>
            </a:extLst>
          </p:cNvPr>
          <p:cNvPicPr>
            <a:picLocks noChangeAspect="1"/>
          </p:cNvPicPr>
          <p:nvPr/>
        </p:nvPicPr>
        <p:blipFill>
          <a:blip r:embed="rId3"/>
          <a:stretch>
            <a:fillRect/>
          </a:stretch>
        </p:blipFill>
        <p:spPr>
          <a:xfrm>
            <a:off x="3047880" y="1202860"/>
            <a:ext cx="5827590" cy="4452279"/>
          </a:xfrm>
          <a:prstGeom prst="roundRect">
            <a:avLst>
              <a:gd name="adj" fmla="val 11097"/>
            </a:avLst>
          </a:prstGeom>
        </p:spPr>
      </p:pic>
    </p:spTree>
    <p:extLst>
      <p:ext uri="{BB962C8B-B14F-4D97-AF65-F5344CB8AC3E}">
        <p14:creationId xmlns:p14="http://schemas.microsoft.com/office/powerpoint/2010/main" val="34625275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DDC966-F5D5-C549-A97B-18DB39F85500}"/>
            </a:ext>
          </a:extLst>
        </p:cNvPr>
        <p:cNvGrpSpPr/>
        <p:nvPr/>
      </p:nvGrpSpPr>
      <p:grpSpPr>
        <a:xfrm>
          <a:off x="0" y="0"/>
          <a:ext cx="0" cy="0"/>
          <a:chOff x="0" y="0"/>
          <a:chExt cx="0" cy="0"/>
        </a:xfrm>
      </p:grpSpPr>
      <p:sp>
        <p:nvSpPr>
          <p:cNvPr id="14" name="Title 6">
            <a:extLst>
              <a:ext uri="{FF2B5EF4-FFF2-40B4-BE49-F238E27FC236}">
                <a16:creationId xmlns:a16="http://schemas.microsoft.com/office/drawing/2014/main" id="{EF841329-CC56-1559-A09A-D942E24586A5}"/>
              </a:ext>
            </a:extLst>
          </p:cNvPr>
          <p:cNvSpPr txBox="1">
            <a:spLocks/>
          </p:cNvSpPr>
          <p:nvPr/>
        </p:nvSpPr>
        <p:spPr>
          <a:xfrm>
            <a:off x="924350" y="3376750"/>
            <a:ext cx="9022399" cy="2781410"/>
          </a:xfrm>
          <a:prstGeom prst="rect">
            <a:avLst/>
          </a:prstGeom>
        </p:spPr>
        <p:txBody>
          <a:bodyPr vert="horz" lIns="0" tIns="0" rIns="0" bIns="0" rtlCol="0" anchor="t">
            <a:normAutofit/>
          </a:bodyPr>
          <a:lstStyle>
            <a:lvl1pPr algn="l" defTabSz="914400" rtl="0" eaLnBrk="1" latinLnBrk="0" hangingPunct="1">
              <a:lnSpc>
                <a:spcPct val="100000"/>
              </a:lnSpc>
              <a:spcBef>
                <a:spcPct val="0"/>
              </a:spcBef>
              <a:buNone/>
              <a:defRPr sz="3200" b="1" kern="1200">
                <a:ln>
                  <a:noFill/>
                </a:ln>
                <a:solidFill>
                  <a:schemeClr val="bg2"/>
                </a:solidFill>
                <a:latin typeface="Montserrat" pitchFamily="2" charset="77"/>
                <a:ea typeface="+mj-ea"/>
                <a:cs typeface="Arial" panose="020B0604020202020204" pitchFamily="34" charset="0"/>
              </a:defRPr>
            </a:lvl1pPr>
          </a:lstStyle>
          <a:p>
            <a:r>
              <a:rPr lang="en-US" b="0" dirty="0">
                <a:solidFill>
                  <a:schemeClr val="accent4"/>
                </a:solidFill>
                <a:latin typeface="Montserrat Medium" pitchFamily="2" charset="77"/>
              </a:rPr>
              <a:t>Wh</a:t>
            </a:r>
            <a:r>
              <a:rPr lang="en-US" b="0" dirty="0">
                <a:solidFill>
                  <a:srgbClr val="00A0DC"/>
                </a:solidFill>
                <a:latin typeface="Montserrat Medium" pitchFamily="2" charset="77"/>
              </a:rPr>
              <a:t>en</a:t>
            </a:r>
            <a:r>
              <a:rPr lang="en-US" b="0" dirty="0">
                <a:solidFill>
                  <a:schemeClr val="accent4"/>
                </a:solidFill>
                <a:latin typeface="Montserrat Medium" pitchFamily="2" charset="77"/>
              </a:rPr>
              <a:t> given the choice between being right or being kind, choose kind.</a:t>
            </a:r>
          </a:p>
          <a:p>
            <a:endParaRPr lang="en-US" b="0" dirty="0">
              <a:solidFill>
                <a:schemeClr val="accent2"/>
              </a:solidFill>
              <a:latin typeface="Montserrat Medium" pitchFamily="2" charset="77"/>
            </a:endParaRPr>
          </a:p>
          <a:p>
            <a:r>
              <a:rPr lang="en-US" sz="2000" b="0" dirty="0"/>
              <a:t>- Dr. Wayne </a:t>
            </a:r>
            <a:r>
              <a:rPr lang="en-US" sz="2000" b="0" dirty="0" err="1"/>
              <a:t>W.Dyer</a:t>
            </a:r>
            <a:endParaRPr lang="en-US" sz="2000" b="0" dirty="0"/>
          </a:p>
        </p:txBody>
      </p:sp>
      <p:sp>
        <p:nvSpPr>
          <p:cNvPr id="2" name="Title 1">
            <a:extLst>
              <a:ext uri="{FF2B5EF4-FFF2-40B4-BE49-F238E27FC236}">
                <a16:creationId xmlns:a16="http://schemas.microsoft.com/office/drawing/2014/main" id="{6B2119C0-4A49-8D48-3B2E-C86DA691E50F}"/>
              </a:ext>
            </a:extLst>
          </p:cNvPr>
          <p:cNvSpPr>
            <a:spLocks noGrp="1"/>
          </p:cNvSpPr>
          <p:nvPr>
            <p:ph type="title"/>
          </p:nvPr>
        </p:nvSpPr>
        <p:spPr>
          <a:xfrm>
            <a:off x="924350" y="831801"/>
            <a:ext cx="8086300" cy="1325563"/>
          </a:xfrm>
        </p:spPr>
        <p:txBody>
          <a:bodyPr>
            <a:noAutofit/>
          </a:bodyPr>
          <a:lstStyle/>
          <a:p>
            <a:r>
              <a:rPr lang="en-US" sz="4500" u="sng" dirty="0"/>
              <a:t>H</a:t>
            </a:r>
            <a:r>
              <a:rPr lang="en-US" sz="4500" dirty="0"/>
              <a:t>umility </a:t>
            </a:r>
            <a:br>
              <a:rPr lang="en-US" sz="4500" dirty="0"/>
            </a:br>
            <a:r>
              <a:rPr lang="en-US" sz="4500" b="0" dirty="0"/>
              <a:t>and knowing what we don’t</a:t>
            </a:r>
          </a:p>
        </p:txBody>
      </p:sp>
    </p:spTree>
    <p:extLst>
      <p:ext uri="{BB962C8B-B14F-4D97-AF65-F5344CB8AC3E}">
        <p14:creationId xmlns:p14="http://schemas.microsoft.com/office/powerpoint/2010/main" val="27762916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D2B548-6946-3721-3AE8-AF1AD01AFA72}"/>
            </a:ext>
          </a:extLst>
        </p:cNvPr>
        <p:cNvGrpSpPr/>
        <p:nvPr/>
      </p:nvGrpSpPr>
      <p:grpSpPr>
        <a:xfrm>
          <a:off x="0" y="0"/>
          <a:ext cx="0" cy="0"/>
          <a:chOff x="0" y="0"/>
          <a:chExt cx="0" cy="0"/>
        </a:xfrm>
      </p:grpSpPr>
      <p:sp>
        <p:nvSpPr>
          <p:cNvPr id="8" name="Content Placeholder 2">
            <a:extLst>
              <a:ext uri="{FF2B5EF4-FFF2-40B4-BE49-F238E27FC236}">
                <a16:creationId xmlns:a16="http://schemas.microsoft.com/office/drawing/2014/main" id="{93CEFEBC-3FBA-D730-E2CA-1EE51934B249}"/>
              </a:ext>
            </a:extLst>
          </p:cNvPr>
          <p:cNvSpPr>
            <a:spLocks noGrp="1"/>
          </p:cNvSpPr>
          <p:nvPr/>
        </p:nvSpPr>
        <p:spPr>
          <a:xfrm>
            <a:off x="802095" y="1732327"/>
            <a:ext cx="9022399" cy="16966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t">
              <a:lnSpc>
                <a:spcPct val="150000"/>
              </a:lnSpc>
            </a:pPr>
            <a:r>
              <a:rPr lang="en-GB" sz="2500" b="1" dirty="0">
                <a:solidFill>
                  <a:schemeClr val="accent4"/>
                </a:solidFill>
                <a:latin typeface="Montserrat" pitchFamily="2" charset="77"/>
              </a:rPr>
              <a:t>What do we know to be true?</a:t>
            </a:r>
            <a:endParaRPr lang="en-GB" sz="2500" dirty="0">
              <a:solidFill>
                <a:schemeClr val="accent4"/>
              </a:solidFill>
              <a:latin typeface="Montserrat" pitchFamily="2" charset="77"/>
            </a:endParaRPr>
          </a:p>
        </p:txBody>
      </p:sp>
      <p:sp>
        <p:nvSpPr>
          <p:cNvPr id="14" name="Title 6">
            <a:extLst>
              <a:ext uri="{FF2B5EF4-FFF2-40B4-BE49-F238E27FC236}">
                <a16:creationId xmlns:a16="http://schemas.microsoft.com/office/drawing/2014/main" id="{28639C9B-69DF-D162-6068-8957699993E7}"/>
              </a:ext>
            </a:extLst>
          </p:cNvPr>
          <p:cNvSpPr txBox="1">
            <a:spLocks/>
          </p:cNvSpPr>
          <p:nvPr/>
        </p:nvSpPr>
        <p:spPr>
          <a:xfrm>
            <a:off x="924350" y="838090"/>
            <a:ext cx="9022399" cy="590301"/>
          </a:xfrm>
          <a:prstGeom prst="rect">
            <a:avLst/>
          </a:prstGeom>
        </p:spPr>
        <p:txBody>
          <a:bodyPr vert="horz" lIns="0" tIns="0" rIns="0" bIns="0" rtlCol="0" anchor="t">
            <a:normAutofit/>
          </a:bodyPr>
          <a:lstStyle>
            <a:lvl1pPr algn="l" defTabSz="914400" rtl="0" eaLnBrk="1" latinLnBrk="0" hangingPunct="1">
              <a:lnSpc>
                <a:spcPct val="100000"/>
              </a:lnSpc>
              <a:spcBef>
                <a:spcPct val="0"/>
              </a:spcBef>
              <a:buNone/>
              <a:defRPr sz="3200" b="1" kern="1200">
                <a:ln>
                  <a:noFill/>
                </a:ln>
                <a:solidFill>
                  <a:schemeClr val="bg2"/>
                </a:solidFill>
                <a:latin typeface="Montserrat" pitchFamily="2" charset="77"/>
                <a:ea typeface="+mj-ea"/>
                <a:cs typeface="Arial" panose="020B0604020202020204" pitchFamily="34" charset="0"/>
              </a:defRPr>
            </a:lvl1pPr>
          </a:lstStyle>
          <a:p>
            <a:r>
              <a:rPr lang="en-US" dirty="0"/>
              <a:t>Humility in practice</a:t>
            </a:r>
          </a:p>
        </p:txBody>
      </p:sp>
      <p:sp>
        <p:nvSpPr>
          <p:cNvPr id="2" name="Content Placeholder 2">
            <a:extLst>
              <a:ext uri="{FF2B5EF4-FFF2-40B4-BE49-F238E27FC236}">
                <a16:creationId xmlns:a16="http://schemas.microsoft.com/office/drawing/2014/main" id="{79196366-53B5-2D17-E7A4-4743FD054197}"/>
              </a:ext>
            </a:extLst>
          </p:cNvPr>
          <p:cNvSpPr>
            <a:spLocks noGrp="1"/>
          </p:cNvSpPr>
          <p:nvPr/>
        </p:nvSpPr>
        <p:spPr>
          <a:xfrm>
            <a:off x="802094" y="2884599"/>
            <a:ext cx="8780056" cy="16966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t">
              <a:lnSpc>
                <a:spcPct val="150000"/>
              </a:lnSpc>
            </a:pPr>
            <a:r>
              <a:rPr lang="en-GB" sz="2500" b="1">
                <a:solidFill>
                  <a:schemeClr val="accent4"/>
                </a:solidFill>
                <a:latin typeface="Montserrat" pitchFamily="2" charset="77"/>
              </a:rPr>
              <a:t>What are we assuming?</a:t>
            </a:r>
            <a:endParaRPr lang="en-GB" sz="2500">
              <a:solidFill>
                <a:schemeClr val="accent4"/>
              </a:solidFill>
              <a:latin typeface="Montserrat" pitchFamily="2" charset="77"/>
            </a:endParaRPr>
          </a:p>
        </p:txBody>
      </p:sp>
      <p:sp>
        <p:nvSpPr>
          <p:cNvPr id="3" name="Content Placeholder 2">
            <a:extLst>
              <a:ext uri="{FF2B5EF4-FFF2-40B4-BE49-F238E27FC236}">
                <a16:creationId xmlns:a16="http://schemas.microsoft.com/office/drawing/2014/main" id="{2C0F3CF5-7A25-2279-B37B-05CE199512D8}"/>
              </a:ext>
            </a:extLst>
          </p:cNvPr>
          <p:cNvSpPr>
            <a:spLocks noGrp="1"/>
          </p:cNvSpPr>
          <p:nvPr/>
        </p:nvSpPr>
        <p:spPr>
          <a:xfrm>
            <a:off x="802094" y="4036871"/>
            <a:ext cx="8780056" cy="16966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t">
              <a:lnSpc>
                <a:spcPct val="150000"/>
              </a:lnSpc>
            </a:pPr>
            <a:r>
              <a:rPr lang="en-GB" sz="2500" b="1" dirty="0">
                <a:solidFill>
                  <a:schemeClr val="accent4"/>
                </a:solidFill>
                <a:latin typeface="Montserrat" pitchFamily="2" charset="77"/>
              </a:rPr>
              <a:t>What evidence would change our minds?</a:t>
            </a:r>
            <a:endParaRPr lang="en-GB" sz="2500" dirty="0">
              <a:solidFill>
                <a:schemeClr val="accent4"/>
              </a:solidFill>
              <a:latin typeface="Montserrat" pitchFamily="2" charset="77"/>
            </a:endParaRPr>
          </a:p>
        </p:txBody>
      </p:sp>
      <p:pic>
        <p:nvPicPr>
          <p:cNvPr id="4" name="Picture 3">
            <a:extLst>
              <a:ext uri="{FF2B5EF4-FFF2-40B4-BE49-F238E27FC236}">
                <a16:creationId xmlns:a16="http://schemas.microsoft.com/office/drawing/2014/main" id="{F9193BC8-D526-2000-6752-800DA183DB54}"/>
              </a:ext>
            </a:extLst>
          </p:cNvPr>
          <p:cNvPicPr>
            <a:picLocks noChangeAspect="1"/>
          </p:cNvPicPr>
          <p:nvPr/>
        </p:nvPicPr>
        <p:blipFill>
          <a:blip r:embed="rId3"/>
          <a:srcRect t="51321" r="70521"/>
          <a:stretch>
            <a:fillRect/>
          </a:stretch>
        </p:blipFill>
        <p:spPr>
          <a:xfrm>
            <a:off x="9272783" y="307855"/>
            <a:ext cx="1452285" cy="1696672"/>
          </a:xfrm>
          <a:prstGeom prst="rect">
            <a:avLst/>
          </a:prstGeom>
        </p:spPr>
      </p:pic>
    </p:spTree>
    <p:extLst>
      <p:ext uri="{BB962C8B-B14F-4D97-AF65-F5344CB8AC3E}">
        <p14:creationId xmlns:p14="http://schemas.microsoft.com/office/powerpoint/2010/main" val="1709431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 grpId="0"/>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6983A6-8BD0-2877-2565-5B536BA492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9FDCF1-D540-C605-F029-6D6E1309BF6F}"/>
              </a:ext>
            </a:extLst>
          </p:cNvPr>
          <p:cNvSpPr>
            <a:spLocks noGrp="1"/>
          </p:cNvSpPr>
          <p:nvPr>
            <p:ph type="title"/>
          </p:nvPr>
        </p:nvSpPr>
        <p:spPr>
          <a:xfrm>
            <a:off x="924350" y="603202"/>
            <a:ext cx="8086300" cy="1325563"/>
          </a:xfrm>
        </p:spPr>
        <p:txBody>
          <a:bodyPr>
            <a:noAutofit/>
          </a:bodyPr>
          <a:lstStyle/>
          <a:p>
            <a:r>
              <a:rPr lang="en-US" sz="4500" u="sng" dirty="0"/>
              <a:t>O</a:t>
            </a:r>
            <a:r>
              <a:rPr lang="en-US" sz="4500" dirty="0"/>
              <a:t>utcomes over outputs; </a:t>
            </a:r>
            <a:r>
              <a:rPr lang="en-US" sz="4500" b="0" dirty="0"/>
              <a:t>but the right outcomes</a:t>
            </a:r>
          </a:p>
        </p:txBody>
      </p:sp>
      <p:sp>
        <p:nvSpPr>
          <p:cNvPr id="3" name="Rounded Rectangle 2">
            <a:extLst>
              <a:ext uri="{FF2B5EF4-FFF2-40B4-BE49-F238E27FC236}">
                <a16:creationId xmlns:a16="http://schemas.microsoft.com/office/drawing/2014/main" id="{06481FB0-3E8A-6D70-D8F1-6FB2E46D0F17}"/>
              </a:ext>
            </a:extLst>
          </p:cNvPr>
          <p:cNvSpPr/>
          <p:nvPr/>
        </p:nvSpPr>
        <p:spPr>
          <a:xfrm>
            <a:off x="924350" y="2232661"/>
            <a:ext cx="4084320" cy="1935480"/>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ounded Rectangle 3">
            <a:extLst>
              <a:ext uri="{FF2B5EF4-FFF2-40B4-BE49-F238E27FC236}">
                <a16:creationId xmlns:a16="http://schemas.microsoft.com/office/drawing/2014/main" id="{0A9B3CD0-D0D4-A821-541D-166DAC2250FE}"/>
              </a:ext>
            </a:extLst>
          </p:cNvPr>
          <p:cNvSpPr/>
          <p:nvPr/>
        </p:nvSpPr>
        <p:spPr>
          <a:xfrm>
            <a:off x="924350" y="4358006"/>
            <a:ext cx="4084320" cy="1935480"/>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2">
            <a:extLst>
              <a:ext uri="{FF2B5EF4-FFF2-40B4-BE49-F238E27FC236}">
                <a16:creationId xmlns:a16="http://schemas.microsoft.com/office/drawing/2014/main" id="{333BD115-1226-2EEB-93D1-03E5169020D5}"/>
              </a:ext>
            </a:extLst>
          </p:cNvPr>
          <p:cNvSpPr>
            <a:spLocks noGrp="1"/>
          </p:cNvSpPr>
          <p:nvPr/>
        </p:nvSpPr>
        <p:spPr>
          <a:xfrm>
            <a:off x="1010387" y="2422526"/>
            <a:ext cx="4084321" cy="168706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4288" lvl="1" indent="-14288" fontAlgn="t">
              <a:lnSpc>
                <a:spcPct val="100000"/>
              </a:lnSpc>
              <a:buNone/>
            </a:pPr>
            <a:r>
              <a:rPr lang="en-GB" sz="2000" b="1">
                <a:latin typeface="Montserrat" pitchFamily="2" charset="77"/>
              </a:rPr>
              <a:t>Reported as success </a:t>
            </a:r>
          </a:p>
          <a:p>
            <a:pPr marL="14288" lvl="1" indent="-14288" fontAlgn="t">
              <a:lnSpc>
                <a:spcPct val="100000"/>
              </a:lnSpc>
              <a:buNone/>
            </a:pPr>
            <a:r>
              <a:rPr lang="en-GB" sz="1800">
                <a:latin typeface="Montserrat" pitchFamily="2" charset="77"/>
              </a:rPr>
              <a:t>Delivered on time</a:t>
            </a:r>
          </a:p>
          <a:p>
            <a:pPr marL="14288" lvl="1" indent="-14288" fontAlgn="t">
              <a:lnSpc>
                <a:spcPct val="100000"/>
              </a:lnSpc>
              <a:buNone/>
            </a:pPr>
            <a:r>
              <a:rPr lang="en-GB" sz="1800">
                <a:latin typeface="Montserrat" pitchFamily="2" charset="77"/>
              </a:rPr>
              <a:t>Within budget</a:t>
            </a:r>
          </a:p>
          <a:p>
            <a:pPr marL="14288" lvl="1" indent="-14288" fontAlgn="t">
              <a:lnSpc>
                <a:spcPct val="100000"/>
              </a:lnSpc>
              <a:buNone/>
            </a:pPr>
            <a:r>
              <a:rPr lang="en-GB" sz="1800">
                <a:latin typeface="Montserrat" pitchFamily="2" charset="77"/>
              </a:rPr>
              <a:t>Key performance indicators met</a:t>
            </a:r>
          </a:p>
          <a:p>
            <a:pPr marL="0" indent="0">
              <a:buNone/>
            </a:pPr>
            <a:endParaRPr lang="en-GB" sz="2000"/>
          </a:p>
        </p:txBody>
      </p:sp>
      <p:sp>
        <p:nvSpPr>
          <p:cNvPr id="6" name="Content Placeholder 2">
            <a:extLst>
              <a:ext uri="{FF2B5EF4-FFF2-40B4-BE49-F238E27FC236}">
                <a16:creationId xmlns:a16="http://schemas.microsoft.com/office/drawing/2014/main" id="{A4BD2B41-0116-2263-4A05-BB543B8983F9}"/>
              </a:ext>
            </a:extLst>
          </p:cNvPr>
          <p:cNvSpPr>
            <a:spLocks noGrp="1"/>
          </p:cNvSpPr>
          <p:nvPr/>
        </p:nvSpPr>
        <p:spPr>
          <a:xfrm>
            <a:off x="1010387" y="4484501"/>
            <a:ext cx="4084321" cy="168706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4288" lvl="1" indent="-14288" fontAlgn="t">
              <a:lnSpc>
                <a:spcPct val="100000"/>
              </a:lnSpc>
              <a:buNone/>
            </a:pPr>
            <a:r>
              <a:rPr lang="en-GB" sz="2000" b="1">
                <a:latin typeface="Montserrat" pitchFamily="2" charset="77"/>
              </a:rPr>
              <a:t>What users experience</a:t>
            </a:r>
          </a:p>
          <a:p>
            <a:pPr marL="14288" lvl="1" indent="-14288" fontAlgn="t">
              <a:lnSpc>
                <a:spcPct val="100000"/>
              </a:lnSpc>
              <a:buNone/>
            </a:pPr>
            <a:r>
              <a:rPr lang="en-GB" sz="1800">
                <a:latin typeface="Montserrat" pitchFamily="2" charset="77"/>
              </a:rPr>
              <a:t>Call volumes remain high</a:t>
            </a:r>
          </a:p>
          <a:p>
            <a:pPr marL="14288" lvl="1" indent="-14288" fontAlgn="t">
              <a:lnSpc>
                <a:spcPct val="100000"/>
              </a:lnSpc>
              <a:buNone/>
            </a:pPr>
            <a:r>
              <a:rPr lang="en-GB" sz="1800">
                <a:latin typeface="Montserrat" pitchFamily="2" charset="77"/>
              </a:rPr>
              <a:t>Assisted support costs remain high</a:t>
            </a:r>
          </a:p>
          <a:p>
            <a:pPr marL="14288" lvl="1" indent="-14288" fontAlgn="t">
              <a:lnSpc>
                <a:spcPct val="100000"/>
              </a:lnSpc>
              <a:buNone/>
            </a:pPr>
            <a:r>
              <a:rPr lang="en-GB" sz="1800">
                <a:latin typeface="Montserrat" pitchFamily="2" charset="77"/>
              </a:rPr>
              <a:t>Vulnerable users still struggle</a:t>
            </a:r>
          </a:p>
          <a:p>
            <a:pPr marL="0" indent="0">
              <a:buNone/>
            </a:pPr>
            <a:endParaRPr lang="en-GB" sz="2000"/>
          </a:p>
        </p:txBody>
      </p:sp>
      <p:pic>
        <p:nvPicPr>
          <p:cNvPr id="9" name="Picture 8" descr="Watermelon, Summer, Red, Fruit PNG Transparent Image and Clipart for Free  Download">
            <a:extLst>
              <a:ext uri="{FF2B5EF4-FFF2-40B4-BE49-F238E27FC236}">
                <a16:creationId xmlns:a16="http://schemas.microsoft.com/office/drawing/2014/main" id="{7674C90E-ADB5-F20D-8522-5561B0C0E1C0}"/>
              </a:ext>
            </a:extLst>
          </p:cNvPr>
          <p:cNvPicPr>
            <a:picLocks noChangeAspect="1"/>
          </p:cNvPicPr>
          <p:nvPr/>
        </p:nvPicPr>
        <p:blipFill>
          <a:blip r:embed="rId3"/>
          <a:stretch>
            <a:fillRect/>
          </a:stretch>
        </p:blipFill>
        <p:spPr>
          <a:xfrm>
            <a:off x="5831341" y="1593484"/>
            <a:ext cx="5149313" cy="5149313"/>
          </a:xfrm>
          <a:prstGeom prst="rect">
            <a:avLst/>
          </a:prstGeom>
        </p:spPr>
      </p:pic>
      <p:sp>
        <p:nvSpPr>
          <p:cNvPr id="10" name="Up Arrow 9">
            <a:extLst>
              <a:ext uri="{FF2B5EF4-FFF2-40B4-BE49-F238E27FC236}">
                <a16:creationId xmlns:a16="http://schemas.microsoft.com/office/drawing/2014/main" id="{3270CB25-2BC1-AAF2-EDBD-7068D417DBAE}"/>
              </a:ext>
            </a:extLst>
          </p:cNvPr>
          <p:cNvSpPr/>
          <p:nvPr/>
        </p:nvSpPr>
        <p:spPr>
          <a:xfrm rot="6264077">
            <a:off x="5550488" y="2611877"/>
            <a:ext cx="561703" cy="1177046"/>
          </a:xfrm>
          <a:prstGeom prst="upArrow">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Up Arrow 10">
            <a:extLst>
              <a:ext uri="{FF2B5EF4-FFF2-40B4-BE49-F238E27FC236}">
                <a16:creationId xmlns:a16="http://schemas.microsoft.com/office/drawing/2014/main" id="{6A4C867B-3B32-A31C-B721-F9E38F80E411}"/>
              </a:ext>
            </a:extLst>
          </p:cNvPr>
          <p:cNvSpPr/>
          <p:nvPr/>
        </p:nvSpPr>
        <p:spPr>
          <a:xfrm rot="4882299">
            <a:off x="6816443" y="3493166"/>
            <a:ext cx="561703" cy="3375265"/>
          </a:xfrm>
          <a:prstGeom prst="upArrow">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177886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942D1D-2D8C-A138-E253-93012893CCA0}"/>
            </a:ext>
          </a:extLst>
        </p:cNvPr>
        <p:cNvGrpSpPr/>
        <p:nvPr/>
      </p:nvGrpSpPr>
      <p:grpSpPr>
        <a:xfrm>
          <a:off x="0" y="0"/>
          <a:ext cx="0" cy="0"/>
          <a:chOff x="0" y="0"/>
          <a:chExt cx="0" cy="0"/>
        </a:xfrm>
      </p:grpSpPr>
      <p:sp>
        <p:nvSpPr>
          <p:cNvPr id="8" name="Content Placeholder 2">
            <a:extLst>
              <a:ext uri="{FF2B5EF4-FFF2-40B4-BE49-F238E27FC236}">
                <a16:creationId xmlns:a16="http://schemas.microsoft.com/office/drawing/2014/main" id="{13FBE3B2-11DC-6179-6221-584FE1DCE8A6}"/>
              </a:ext>
            </a:extLst>
          </p:cNvPr>
          <p:cNvSpPr>
            <a:spLocks noGrp="1"/>
          </p:cNvSpPr>
          <p:nvPr/>
        </p:nvSpPr>
        <p:spPr>
          <a:xfrm>
            <a:off x="802095" y="2267905"/>
            <a:ext cx="9022399" cy="169667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t">
              <a:lnSpc>
                <a:spcPct val="150000"/>
              </a:lnSpc>
            </a:pPr>
            <a:r>
              <a:rPr lang="en-GB" sz="2500" b="1" dirty="0">
                <a:solidFill>
                  <a:schemeClr val="accent3"/>
                </a:solidFill>
                <a:latin typeface="Montserrat" pitchFamily="2" charset="77"/>
              </a:rPr>
              <a:t>A clear vision of the outcomes, based on a shared understanding of the problem you’re trying to solve</a:t>
            </a:r>
            <a:endParaRPr lang="en-GB" sz="2500" dirty="0">
              <a:solidFill>
                <a:schemeClr val="bg2"/>
              </a:solidFill>
              <a:latin typeface="Montserrat" pitchFamily="2" charset="77"/>
            </a:endParaRPr>
          </a:p>
        </p:txBody>
      </p:sp>
      <p:sp>
        <p:nvSpPr>
          <p:cNvPr id="14" name="Title 6">
            <a:extLst>
              <a:ext uri="{FF2B5EF4-FFF2-40B4-BE49-F238E27FC236}">
                <a16:creationId xmlns:a16="http://schemas.microsoft.com/office/drawing/2014/main" id="{B8F3F14B-98F0-CEE9-D282-43D1F7755302}"/>
              </a:ext>
            </a:extLst>
          </p:cNvPr>
          <p:cNvSpPr txBox="1">
            <a:spLocks/>
          </p:cNvSpPr>
          <p:nvPr/>
        </p:nvSpPr>
        <p:spPr>
          <a:xfrm>
            <a:off x="924350" y="838090"/>
            <a:ext cx="9022399" cy="1066910"/>
          </a:xfrm>
          <a:prstGeom prst="rect">
            <a:avLst/>
          </a:prstGeom>
        </p:spPr>
        <p:txBody>
          <a:bodyPr vert="horz" lIns="0" tIns="0" rIns="0" bIns="0" rtlCol="0" anchor="t">
            <a:normAutofit/>
          </a:bodyPr>
          <a:lstStyle>
            <a:lvl1pPr algn="l" defTabSz="914400" rtl="0" eaLnBrk="1" latinLnBrk="0" hangingPunct="1">
              <a:lnSpc>
                <a:spcPct val="100000"/>
              </a:lnSpc>
              <a:spcBef>
                <a:spcPct val="0"/>
              </a:spcBef>
              <a:buNone/>
              <a:defRPr sz="3200" b="1" kern="1200">
                <a:ln>
                  <a:noFill/>
                </a:ln>
                <a:solidFill>
                  <a:schemeClr val="bg2"/>
                </a:solidFill>
                <a:latin typeface="Montserrat" pitchFamily="2" charset="77"/>
                <a:ea typeface="+mj-ea"/>
                <a:cs typeface="Arial" panose="020B0604020202020204" pitchFamily="34" charset="0"/>
              </a:defRPr>
            </a:lvl1pPr>
          </a:lstStyle>
          <a:p>
            <a:r>
              <a:rPr lang="en-US" dirty="0"/>
              <a:t>From delivering outputs to solving human problems</a:t>
            </a:r>
          </a:p>
        </p:txBody>
      </p:sp>
      <p:sp>
        <p:nvSpPr>
          <p:cNvPr id="2" name="Content Placeholder 2">
            <a:extLst>
              <a:ext uri="{FF2B5EF4-FFF2-40B4-BE49-F238E27FC236}">
                <a16:creationId xmlns:a16="http://schemas.microsoft.com/office/drawing/2014/main" id="{403A3BA5-B253-5E93-D217-C68D93EEA414}"/>
              </a:ext>
            </a:extLst>
          </p:cNvPr>
          <p:cNvSpPr>
            <a:spLocks noGrp="1"/>
          </p:cNvSpPr>
          <p:nvPr/>
        </p:nvSpPr>
        <p:spPr>
          <a:xfrm>
            <a:off x="802094" y="4132598"/>
            <a:ext cx="8780056" cy="78249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t">
              <a:lnSpc>
                <a:spcPct val="150000"/>
              </a:lnSpc>
            </a:pPr>
            <a:r>
              <a:rPr lang="en-GB" sz="2500" b="1" dirty="0">
                <a:solidFill>
                  <a:schemeClr val="accent3"/>
                </a:solidFill>
                <a:latin typeface="Montserrat" pitchFamily="2" charset="77"/>
              </a:rPr>
              <a:t>What does success look like?</a:t>
            </a:r>
            <a:endParaRPr lang="en-GB" sz="2500" dirty="0">
              <a:solidFill>
                <a:schemeClr val="accent2"/>
              </a:solidFill>
              <a:latin typeface="Montserrat" pitchFamily="2" charset="77"/>
            </a:endParaRPr>
          </a:p>
        </p:txBody>
      </p:sp>
      <p:sp>
        <p:nvSpPr>
          <p:cNvPr id="3" name="Content Placeholder 2">
            <a:extLst>
              <a:ext uri="{FF2B5EF4-FFF2-40B4-BE49-F238E27FC236}">
                <a16:creationId xmlns:a16="http://schemas.microsoft.com/office/drawing/2014/main" id="{D5819101-0328-7DF3-41C3-CB8B99EC163C}"/>
              </a:ext>
            </a:extLst>
          </p:cNvPr>
          <p:cNvSpPr>
            <a:spLocks noGrp="1"/>
          </p:cNvSpPr>
          <p:nvPr/>
        </p:nvSpPr>
        <p:spPr>
          <a:xfrm>
            <a:off x="802094" y="4959769"/>
            <a:ext cx="8780056" cy="78249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t">
              <a:lnSpc>
                <a:spcPct val="150000"/>
              </a:lnSpc>
            </a:pPr>
            <a:r>
              <a:rPr lang="en-GB" sz="2500" b="1" dirty="0">
                <a:solidFill>
                  <a:schemeClr val="accent3"/>
                </a:solidFill>
                <a:latin typeface="Montserrat" pitchFamily="2" charset="77"/>
              </a:rPr>
              <a:t>What does good enough to move on look like?</a:t>
            </a:r>
            <a:endParaRPr lang="en-GB" sz="2500" dirty="0">
              <a:solidFill>
                <a:schemeClr val="accent3"/>
              </a:solidFill>
              <a:latin typeface="Montserrat" pitchFamily="2" charset="77"/>
            </a:endParaRPr>
          </a:p>
        </p:txBody>
      </p:sp>
      <p:pic>
        <p:nvPicPr>
          <p:cNvPr id="4" name="Picture 3">
            <a:extLst>
              <a:ext uri="{FF2B5EF4-FFF2-40B4-BE49-F238E27FC236}">
                <a16:creationId xmlns:a16="http://schemas.microsoft.com/office/drawing/2014/main" id="{700135DC-2C05-8010-FE77-FCBA6151DFFB}"/>
              </a:ext>
            </a:extLst>
          </p:cNvPr>
          <p:cNvPicPr>
            <a:picLocks noChangeAspect="1"/>
          </p:cNvPicPr>
          <p:nvPr/>
        </p:nvPicPr>
        <p:blipFill>
          <a:blip r:embed="rId3"/>
          <a:srcRect l="35966" t="50178" r="30218" b="2026"/>
          <a:stretch>
            <a:fillRect/>
          </a:stretch>
        </p:blipFill>
        <p:spPr>
          <a:xfrm>
            <a:off x="9946749" y="475185"/>
            <a:ext cx="1300567" cy="1300567"/>
          </a:xfrm>
          <a:prstGeom prst="rect">
            <a:avLst/>
          </a:prstGeom>
        </p:spPr>
      </p:pic>
    </p:spTree>
    <p:extLst>
      <p:ext uri="{BB962C8B-B14F-4D97-AF65-F5344CB8AC3E}">
        <p14:creationId xmlns:p14="http://schemas.microsoft.com/office/powerpoint/2010/main" val="2790971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 grpId="0"/>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22F3F8-F057-7642-4981-03E47D306D80}"/>
            </a:ext>
          </a:extLst>
        </p:cNvPr>
        <p:cNvGrpSpPr/>
        <p:nvPr/>
      </p:nvGrpSpPr>
      <p:grpSpPr>
        <a:xfrm>
          <a:off x="0" y="0"/>
          <a:ext cx="0" cy="0"/>
          <a:chOff x="0" y="0"/>
          <a:chExt cx="0" cy="0"/>
        </a:xfrm>
      </p:grpSpPr>
      <p:pic>
        <p:nvPicPr>
          <p:cNvPr id="3" name="Picture 2" descr="Circus acrobat on trapeze sketch, a Person Illustration by AlexArt ...">
            <a:extLst>
              <a:ext uri="{FF2B5EF4-FFF2-40B4-BE49-F238E27FC236}">
                <a16:creationId xmlns:a16="http://schemas.microsoft.com/office/drawing/2014/main" id="{58EE0366-297F-65C0-0851-C97D6D3EB6AC}"/>
              </a:ext>
            </a:extLst>
          </p:cNvPr>
          <p:cNvPicPr>
            <a:picLocks noChangeAspect="1"/>
          </p:cNvPicPr>
          <p:nvPr/>
        </p:nvPicPr>
        <p:blipFill>
          <a:blip r:embed="rId3"/>
          <a:srcRect r="29844"/>
          <a:stretch>
            <a:fillRect/>
          </a:stretch>
        </p:blipFill>
        <p:spPr>
          <a:xfrm>
            <a:off x="6538372" y="0"/>
            <a:ext cx="4290737" cy="4051514"/>
          </a:xfrm>
          <a:prstGeom prst="rect">
            <a:avLst/>
          </a:prstGeom>
        </p:spPr>
      </p:pic>
      <p:sp>
        <p:nvSpPr>
          <p:cNvPr id="14" name="Title 6">
            <a:extLst>
              <a:ext uri="{FF2B5EF4-FFF2-40B4-BE49-F238E27FC236}">
                <a16:creationId xmlns:a16="http://schemas.microsoft.com/office/drawing/2014/main" id="{4AE45E0D-95BE-6CAA-09F9-15CB2410139C}"/>
              </a:ext>
            </a:extLst>
          </p:cNvPr>
          <p:cNvSpPr txBox="1">
            <a:spLocks/>
          </p:cNvSpPr>
          <p:nvPr/>
        </p:nvSpPr>
        <p:spPr>
          <a:xfrm>
            <a:off x="924351" y="2320725"/>
            <a:ext cx="6900300" cy="2781410"/>
          </a:xfrm>
          <a:prstGeom prst="rect">
            <a:avLst/>
          </a:prstGeom>
        </p:spPr>
        <p:txBody>
          <a:bodyPr vert="horz" lIns="0" tIns="0" rIns="0" bIns="0" rtlCol="0" anchor="t">
            <a:normAutofit/>
          </a:bodyPr>
          <a:lstStyle>
            <a:lvl1pPr algn="l" defTabSz="914400" rtl="0" eaLnBrk="1" latinLnBrk="0" hangingPunct="1">
              <a:lnSpc>
                <a:spcPct val="100000"/>
              </a:lnSpc>
              <a:spcBef>
                <a:spcPct val="0"/>
              </a:spcBef>
              <a:buNone/>
              <a:defRPr sz="3200" b="1" kern="1200">
                <a:ln>
                  <a:noFill/>
                </a:ln>
                <a:solidFill>
                  <a:schemeClr val="bg2"/>
                </a:solidFill>
                <a:latin typeface="Montserrat" pitchFamily="2" charset="77"/>
                <a:ea typeface="+mj-ea"/>
                <a:cs typeface="Arial" panose="020B0604020202020204" pitchFamily="34" charset="0"/>
              </a:defRPr>
            </a:lvl1pPr>
          </a:lstStyle>
          <a:p>
            <a:r>
              <a:rPr lang="en-US" b="0">
                <a:solidFill>
                  <a:schemeClr val="accent1"/>
                </a:solidFill>
                <a:latin typeface="Montserrat Medium" pitchFamily="2" charset="77"/>
              </a:rPr>
              <a:t>The in-between, after the old way and before the new</a:t>
            </a:r>
          </a:p>
        </p:txBody>
      </p:sp>
      <p:sp>
        <p:nvSpPr>
          <p:cNvPr id="2" name="Title 1">
            <a:extLst>
              <a:ext uri="{FF2B5EF4-FFF2-40B4-BE49-F238E27FC236}">
                <a16:creationId xmlns:a16="http://schemas.microsoft.com/office/drawing/2014/main" id="{C57F3B09-F627-B114-0429-90FB11E4CD82}"/>
              </a:ext>
            </a:extLst>
          </p:cNvPr>
          <p:cNvSpPr>
            <a:spLocks noGrp="1"/>
          </p:cNvSpPr>
          <p:nvPr>
            <p:ph type="title"/>
          </p:nvPr>
        </p:nvSpPr>
        <p:spPr>
          <a:xfrm>
            <a:off x="924350" y="831801"/>
            <a:ext cx="8086300" cy="1325563"/>
          </a:xfrm>
        </p:spPr>
        <p:txBody>
          <a:bodyPr>
            <a:noAutofit/>
          </a:bodyPr>
          <a:lstStyle/>
          <a:p>
            <a:r>
              <a:rPr lang="en-US" sz="4500" u="sng"/>
              <a:t>L</a:t>
            </a:r>
            <a:r>
              <a:rPr lang="en-US" sz="4500"/>
              <a:t>iminality</a:t>
            </a:r>
          </a:p>
        </p:txBody>
      </p:sp>
    </p:spTree>
    <p:extLst>
      <p:ext uri="{BB962C8B-B14F-4D97-AF65-F5344CB8AC3E}">
        <p14:creationId xmlns:p14="http://schemas.microsoft.com/office/powerpoint/2010/main" val="32681962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24E35C-EFFA-A2EB-356A-B9E87EBA05A3}"/>
            </a:ext>
          </a:extLst>
        </p:cNvPr>
        <p:cNvGrpSpPr/>
        <p:nvPr/>
      </p:nvGrpSpPr>
      <p:grpSpPr>
        <a:xfrm>
          <a:off x="0" y="0"/>
          <a:ext cx="0" cy="0"/>
          <a:chOff x="0" y="0"/>
          <a:chExt cx="0" cy="0"/>
        </a:xfrm>
      </p:grpSpPr>
      <p:sp>
        <p:nvSpPr>
          <p:cNvPr id="8" name="Content Placeholder 2">
            <a:extLst>
              <a:ext uri="{FF2B5EF4-FFF2-40B4-BE49-F238E27FC236}">
                <a16:creationId xmlns:a16="http://schemas.microsoft.com/office/drawing/2014/main" id="{334E8EC6-3ECC-097C-A179-8E8F837CE410}"/>
              </a:ext>
            </a:extLst>
          </p:cNvPr>
          <p:cNvSpPr>
            <a:spLocks noGrp="1"/>
          </p:cNvSpPr>
          <p:nvPr/>
        </p:nvSpPr>
        <p:spPr>
          <a:xfrm>
            <a:off x="802095" y="2267905"/>
            <a:ext cx="9022399" cy="16966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t">
              <a:lnSpc>
                <a:spcPct val="150000"/>
              </a:lnSpc>
            </a:pPr>
            <a:r>
              <a:rPr lang="en-GB" sz="2500" b="1" dirty="0">
                <a:solidFill>
                  <a:schemeClr val="accent1"/>
                </a:solidFill>
                <a:latin typeface="Montserrat" pitchFamily="2" charset="77"/>
              </a:rPr>
              <a:t>Name it</a:t>
            </a:r>
            <a:endParaRPr lang="en-GB" sz="2500" dirty="0">
              <a:solidFill>
                <a:schemeClr val="accent1"/>
              </a:solidFill>
              <a:latin typeface="Montserrat" pitchFamily="2" charset="77"/>
            </a:endParaRPr>
          </a:p>
        </p:txBody>
      </p:sp>
      <p:sp>
        <p:nvSpPr>
          <p:cNvPr id="14" name="Title 6">
            <a:extLst>
              <a:ext uri="{FF2B5EF4-FFF2-40B4-BE49-F238E27FC236}">
                <a16:creationId xmlns:a16="http://schemas.microsoft.com/office/drawing/2014/main" id="{06C75F2D-7747-AA92-6A37-78B1F8A9A270}"/>
              </a:ext>
            </a:extLst>
          </p:cNvPr>
          <p:cNvSpPr txBox="1">
            <a:spLocks/>
          </p:cNvSpPr>
          <p:nvPr/>
        </p:nvSpPr>
        <p:spPr>
          <a:xfrm>
            <a:off x="924350" y="838090"/>
            <a:ext cx="9022399" cy="1066910"/>
          </a:xfrm>
          <a:prstGeom prst="rect">
            <a:avLst/>
          </a:prstGeom>
        </p:spPr>
        <p:txBody>
          <a:bodyPr vert="horz" lIns="0" tIns="0" rIns="0" bIns="0" rtlCol="0" anchor="t">
            <a:normAutofit/>
          </a:bodyPr>
          <a:lstStyle>
            <a:lvl1pPr algn="l" defTabSz="914400" rtl="0" eaLnBrk="1" latinLnBrk="0" hangingPunct="1">
              <a:lnSpc>
                <a:spcPct val="100000"/>
              </a:lnSpc>
              <a:spcBef>
                <a:spcPct val="0"/>
              </a:spcBef>
              <a:buNone/>
              <a:defRPr sz="3200" b="1" kern="1200">
                <a:ln>
                  <a:noFill/>
                </a:ln>
                <a:solidFill>
                  <a:schemeClr val="bg2"/>
                </a:solidFill>
                <a:latin typeface="Montserrat" pitchFamily="2" charset="77"/>
                <a:ea typeface="+mj-ea"/>
                <a:cs typeface="Arial" panose="020B0604020202020204" pitchFamily="34" charset="0"/>
              </a:defRPr>
            </a:lvl1pPr>
          </a:lstStyle>
          <a:p>
            <a:r>
              <a:rPr lang="en-US"/>
              <a:t>How can you become a better guide for others in liminal spaces? </a:t>
            </a:r>
          </a:p>
        </p:txBody>
      </p:sp>
      <p:sp>
        <p:nvSpPr>
          <p:cNvPr id="2" name="Content Placeholder 2">
            <a:extLst>
              <a:ext uri="{FF2B5EF4-FFF2-40B4-BE49-F238E27FC236}">
                <a16:creationId xmlns:a16="http://schemas.microsoft.com/office/drawing/2014/main" id="{FF4ABD51-DCEC-4C60-E7ED-2A5922D3350F}"/>
              </a:ext>
            </a:extLst>
          </p:cNvPr>
          <p:cNvSpPr>
            <a:spLocks noGrp="1"/>
          </p:cNvSpPr>
          <p:nvPr/>
        </p:nvSpPr>
        <p:spPr>
          <a:xfrm>
            <a:off x="802093" y="3337297"/>
            <a:ext cx="9753611" cy="62976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t">
              <a:lnSpc>
                <a:spcPct val="150000"/>
              </a:lnSpc>
            </a:pPr>
            <a:r>
              <a:rPr lang="en-GB" sz="2500" b="1" dirty="0">
                <a:solidFill>
                  <a:schemeClr val="accent1"/>
                </a:solidFill>
                <a:latin typeface="Montserrat" pitchFamily="2" charset="77"/>
              </a:rPr>
              <a:t>Separate “we don’t know yet” from “we got it wrong”</a:t>
            </a:r>
          </a:p>
        </p:txBody>
      </p:sp>
      <p:sp>
        <p:nvSpPr>
          <p:cNvPr id="5" name="Content Placeholder 2">
            <a:extLst>
              <a:ext uri="{FF2B5EF4-FFF2-40B4-BE49-F238E27FC236}">
                <a16:creationId xmlns:a16="http://schemas.microsoft.com/office/drawing/2014/main" id="{DAFF7FA4-0F5B-3415-819E-223DBF0488D6}"/>
              </a:ext>
            </a:extLst>
          </p:cNvPr>
          <p:cNvSpPr>
            <a:spLocks noGrp="1"/>
          </p:cNvSpPr>
          <p:nvPr/>
        </p:nvSpPr>
        <p:spPr>
          <a:xfrm>
            <a:off x="802094" y="4381674"/>
            <a:ext cx="8780056" cy="62976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t">
              <a:lnSpc>
                <a:spcPct val="150000"/>
              </a:lnSpc>
            </a:pPr>
            <a:r>
              <a:rPr lang="en-GB" sz="2500" b="1" dirty="0">
                <a:solidFill>
                  <a:schemeClr val="accent1"/>
                </a:solidFill>
                <a:latin typeface="Montserrat" pitchFamily="2" charset="77"/>
              </a:rPr>
              <a:t>Show what’s stable: The user need</a:t>
            </a:r>
          </a:p>
        </p:txBody>
      </p:sp>
      <p:pic>
        <p:nvPicPr>
          <p:cNvPr id="3" name="Picture 2">
            <a:extLst>
              <a:ext uri="{FF2B5EF4-FFF2-40B4-BE49-F238E27FC236}">
                <a16:creationId xmlns:a16="http://schemas.microsoft.com/office/drawing/2014/main" id="{1EDDA2E7-C09D-B0CB-4AE8-0475350ADE44}"/>
              </a:ext>
            </a:extLst>
          </p:cNvPr>
          <p:cNvPicPr>
            <a:picLocks noChangeAspect="1"/>
          </p:cNvPicPr>
          <p:nvPr/>
        </p:nvPicPr>
        <p:blipFill>
          <a:blip r:embed="rId3"/>
          <a:srcRect l="71680" t="29484" r="1948" b="23076"/>
          <a:stretch>
            <a:fillRect/>
          </a:stretch>
        </p:blipFill>
        <p:spPr>
          <a:xfrm>
            <a:off x="10136803" y="465742"/>
            <a:ext cx="1130847" cy="1439258"/>
          </a:xfrm>
          <a:prstGeom prst="rect">
            <a:avLst/>
          </a:prstGeom>
        </p:spPr>
      </p:pic>
    </p:spTree>
    <p:extLst>
      <p:ext uri="{BB962C8B-B14F-4D97-AF65-F5344CB8AC3E}">
        <p14:creationId xmlns:p14="http://schemas.microsoft.com/office/powerpoint/2010/main" val="3011809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 grpId="0"/>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5FE967-368A-0CA5-7853-1C589051E88A}"/>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A184A184-721E-FD09-EE1A-5B2504A67996}"/>
              </a:ext>
            </a:extLst>
          </p:cNvPr>
          <p:cNvSpPr txBox="1">
            <a:spLocks/>
          </p:cNvSpPr>
          <p:nvPr/>
        </p:nvSpPr>
        <p:spPr>
          <a:xfrm>
            <a:off x="951954" y="614471"/>
            <a:ext cx="10288091" cy="795875"/>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6000" b="1" kern="1200">
                <a:ln>
                  <a:noFill/>
                </a:ln>
                <a:solidFill>
                  <a:schemeClr val="tx2"/>
                </a:solidFill>
                <a:latin typeface="Arial" panose="020B0604020202020204" pitchFamily="34" charset="0"/>
                <a:ea typeface="+mj-ea"/>
                <a:cs typeface="Arial" panose="020B0604020202020204" pitchFamily="34" charset="0"/>
              </a:defRPr>
            </a:lvl1pPr>
          </a:lstStyle>
          <a:p>
            <a:r>
              <a:rPr lang="en-GB" sz="5400" u="sng">
                <a:solidFill>
                  <a:schemeClr val="bg2"/>
                </a:solidFill>
                <a:latin typeface="Montserrat" pitchFamily="2" charset="77"/>
              </a:rPr>
              <a:t>E</a:t>
            </a:r>
            <a:r>
              <a:rPr lang="en-GB" sz="5400">
                <a:solidFill>
                  <a:schemeClr val="bg2"/>
                </a:solidFill>
                <a:latin typeface="Montserrat" pitchFamily="2" charset="77"/>
              </a:rPr>
              <a:t>lephant and the rider</a:t>
            </a:r>
          </a:p>
          <a:p>
            <a:pPr marL="228600" indent="-228600">
              <a:buFont typeface="Arial" panose="020B0604020202020204" pitchFamily="34" charset="0"/>
              <a:buChar char="•"/>
            </a:pPr>
            <a:endParaRPr lang="en-GB" sz="3200"/>
          </a:p>
          <a:p>
            <a:pPr algn="ctr"/>
            <a:endParaRPr lang="en-GB" sz="3200" b="0">
              <a:solidFill>
                <a:schemeClr val="bg2"/>
              </a:solidFill>
              <a:latin typeface="Montserrat" pitchFamily="2" charset="77"/>
            </a:endParaRPr>
          </a:p>
        </p:txBody>
      </p:sp>
      <p:sp>
        <p:nvSpPr>
          <p:cNvPr id="4" name="Title 6">
            <a:extLst>
              <a:ext uri="{FF2B5EF4-FFF2-40B4-BE49-F238E27FC236}">
                <a16:creationId xmlns:a16="http://schemas.microsoft.com/office/drawing/2014/main" id="{0C5604D6-8CC7-1ECE-22B9-D1309A8D4D36}"/>
              </a:ext>
            </a:extLst>
          </p:cNvPr>
          <p:cNvSpPr txBox="1">
            <a:spLocks/>
          </p:cNvSpPr>
          <p:nvPr/>
        </p:nvSpPr>
        <p:spPr>
          <a:xfrm>
            <a:off x="924350" y="2046405"/>
            <a:ext cx="9022399" cy="2781410"/>
          </a:xfrm>
          <a:prstGeom prst="rect">
            <a:avLst/>
          </a:prstGeom>
        </p:spPr>
        <p:txBody>
          <a:bodyPr vert="horz" lIns="0" tIns="0" rIns="0" bIns="0" rtlCol="0" anchor="t">
            <a:normAutofit/>
          </a:bodyPr>
          <a:lstStyle>
            <a:lvl1pPr algn="l" defTabSz="914400" rtl="0" eaLnBrk="1" latinLnBrk="0" hangingPunct="1">
              <a:lnSpc>
                <a:spcPct val="100000"/>
              </a:lnSpc>
              <a:spcBef>
                <a:spcPct val="0"/>
              </a:spcBef>
              <a:buNone/>
              <a:defRPr sz="3200" b="1" kern="1200">
                <a:ln>
                  <a:noFill/>
                </a:ln>
                <a:solidFill>
                  <a:schemeClr val="bg2"/>
                </a:solidFill>
                <a:latin typeface="Montserrat" pitchFamily="2" charset="77"/>
                <a:ea typeface="+mj-ea"/>
                <a:cs typeface="Arial" panose="020B0604020202020204" pitchFamily="34" charset="0"/>
              </a:defRPr>
            </a:lvl1pPr>
          </a:lstStyle>
          <a:p>
            <a:r>
              <a:rPr lang="en-US" b="0">
                <a:latin typeface="Montserrat Medium" pitchFamily="2" charset="77"/>
              </a:rPr>
              <a:t>“The mind is divided, like a rider on an elephant, and the rider’s job is to serve the elephant.”</a:t>
            </a:r>
          </a:p>
          <a:p>
            <a:endParaRPr lang="en-US" b="0">
              <a:solidFill>
                <a:schemeClr val="accent2"/>
              </a:solidFill>
              <a:latin typeface="Montserrat Medium" pitchFamily="2" charset="77"/>
            </a:endParaRPr>
          </a:p>
          <a:p>
            <a:r>
              <a:rPr lang="en-US" sz="2000" b="0"/>
              <a:t>- Jonathan Haidt</a:t>
            </a:r>
          </a:p>
        </p:txBody>
      </p:sp>
      <p:pic>
        <p:nvPicPr>
          <p:cNvPr id="7" name="Picture 6">
            <a:extLst>
              <a:ext uri="{FF2B5EF4-FFF2-40B4-BE49-F238E27FC236}">
                <a16:creationId xmlns:a16="http://schemas.microsoft.com/office/drawing/2014/main" id="{F6FAC122-1E3C-3241-7B34-50615E6E41F4}"/>
              </a:ext>
            </a:extLst>
          </p:cNvPr>
          <p:cNvPicPr>
            <a:picLocks noChangeAspect="1"/>
          </p:cNvPicPr>
          <p:nvPr/>
        </p:nvPicPr>
        <p:blipFill>
          <a:blip r:embed="rId3"/>
          <a:stretch>
            <a:fillRect/>
          </a:stretch>
        </p:blipFill>
        <p:spPr>
          <a:xfrm>
            <a:off x="8087129" y="3589563"/>
            <a:ext cx="2810107" cy="2868855"/>
          </a:xfrm>
          <a:prstGeom prst="rect">
            <a:avLst/>
          </a:prstGeom>
        </p:spPr>
      </p:pic>
    </p:spTree>
    <p:extLst>
      <p:ext uri="{BB962C8B-B14F-4D97-AF65-F5344CB8AC3E}">
        <p14:creationId xmlns:p14="http://schemas.microsoft.com/office/powerpoint/2010/main" val="33655539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6594AD-D57C-3BD4-9805-BDE3313B2EE8}"/>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3F6F1475-FBD3-97AD-F6FE-22D84B8D8121}"/>
              </a:ext>
            </a:extLst>
          </p:cNvPr>
          <p:cNvPicPr>
            <a:picLocks noChangeAspect="1"/>
          </p:cNvPicPr>
          <p:nvPr/>
        </p:nvPicPr>
        <p:blipFill>
          <a:blip r:embed="rId3"/>
          <a:stretch>
            <a:fillRect/>
          </a:stretch>
        </p:blipFill>
        <p:spPr>
          <a:xfrm>
            <a:off x="4090851" y="421277"/>
            <a:ext cx="4010297" cy="6015446"/>
          </a:xfrm>
          <a:prstGeom prst="rect">
            <a:avLst/>
          </a:prstGeom>
        </p:spPr>
      </p:pic>
    </p:spTree>
    <p:extLst>
      <p:ext uri="{BB962C8B-B14F-4D97-AF65-F5344CB8AC3E}">
        <p14:creationId xmlns:p14="http://schemas.microsoft.com/office/powerpoint/2010/main" val="29419960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0BD61C-999C-2E3A-8B55-BBF41243BB61}"/>
            </a:ext>
          </a:extLst>
        </p:cNvPr>
        <p:cNvGrpSpPr/>
        <p:nvPr/>
      </p:nvGrpSpPr>
      <p:grpSpPr>
        <a:xfrm>
          <a:off x="0" y="0"/>
          <a:ext cx="0" cy="0"/>
          <a:chOff x="0" y="0"/>
          <a:chExt cx="0" cy="0"/>
        </a:xfrm>
      </p:grpSpPr>
      <p:pic>
        <p:nvPicPr>
          <p:cNvPr id="2" name="Picture 1" descr="Tacoma Narrows Bridge">
            <a:extLst>
              <a:ext uri="{FF2B5EF4-FFF2-40B4-BE49-F238E27FC236}">
                <a16:creationId xmlns:a16="http://schemas.microsoft.com/office/drawing/2014/main" id="{D4BA2A08-4C17-E894-4218-E6A7EA825CF5}"/>
              </a:ext>
            </a:extLst>
          </p:cNvPr>
          <p:cNvPicPr>
            <a:picLocks noChangeAspect="1"/>
          </p:cNvPicPr>
          <p:nvPr/>
        </p:nvPicPr>
        <p:blipFill>
          <a:blip r:embed="rId3"/>
          <a:srcRect t="7195" b="10996"/>
          <a:stretch>
            <a:fillRect/>
          </a:stretch>
        </p:blipFill>
        <p:spPr>
          <a:xfrm>
            <a:off x="1142661" y="556895"/>
            <a:ext cx="9906677" cy="5744209"/>
          </a:xfrm>
          <a:prstGeom prst="roundRect">
            <a:avLst/>
          </a:prstGeom>
        </p:spPr>
      </p:pic>
    </p:spTree>
    <p:extLst>
      <p:ext uri="{BB962C8B-B14F-4D97-AF65-F5344CB8AC3E}">
        <p14:creationId xmlns:p14="http://schemas.microsoft.com/office/powerpoint/2010/main" val="3490997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944DF0-4A9E-8D2B-D054-DB257DC84D19}"/>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4D8DFE90-39E5-6380-51DD-79F20E3E3C95}"/>
              </a:ext>
            </a:extLst>
          </p:cNvPr>
          <p:cNvPicPr>
            <a:picLocks noChangeAspect="1"/>
          </p:cNvPicPr>
          <p:nvPr/>
        </p:nvPicPr>
        <p:blipFill>
          <a:blip r:embed="rId3"/>
          <a:srcRect t="10252" b="25951"/>
          <a:stretch>
            <a:fillRect/>
          </a:stretch>
        </p:blipFill>
        <p:spPr>
          <a:xfrm>
            <a:off x="550235" y="1300567"/>
            <a:ext cx="11091530" cy="4583317"/>
          </a:xfrm>
          <a:prstGeom prst="rect">
            <a:avLst/>
          </a:prstGeom>
        </p:spPr>
      </p:pic>
      <p:sp>
        <p:nvSpPr>
          <p:cNvPr id="9" name="Title 1">
            <a:extLst>
              <a:ext uri="{FF2B5EF4-FFF2-40B4-BE49-F238E27FC236}">
                <a16:creationId xmlns:a16="http://schemas.microsoft.com/office/drawing/2014/main" id="{FE87FBC7-73D5-060E-1E0A-A477B836DEE7}"/>
              </a:ext>
            </a:extLst>
          </p:cNvPr>
          <p:cNvSpPr txBox="1">
            <a:spLocks/>
          </p:cNvSpPr>
          <p:nvPr/>
        </p:nvSpPr>
        <p:spPr>
          <a:xfrm>
            <a:off x="808448" y="4035547"/>
            <a:ext cx="1793061" cy="1519017"/>
          </a:xfrm>
          <a:prstGeom prst="rect">
            <a:avLst/>
          </a:prstGeom>
        </p:spPr>
        <p:txBody>
          <a:bodyPr vert="horz" lIns="0" tIns="0" rIns="0" bIns="0" rtlCol="0" anchor="t">
            <a:noAutofit/>
          </a:bodyPr>
          <a:lstStyle>
            <a:lvl1pPr algn="l" defTabSz="914400" rtl="0" eaLnBrk="1" latinLnBrk="0" hangingPunct="1">
              <a:lnSpc>
                <a:spcPct val="100000"/>
              </a:lnSpc>
              <a:spcBef>
                <a:spcPct val="0"/>
              </a:spcBef>
              <a:buNone/>
              <a:defRPr sz="3200" b="1" kern="1200">
                <a:ln>
                  <a:noFill/>
                </a:ln>
                <a:solidFill>
                  <a:schemeClr val="bg2"/>
                </a:solidFill>
                <a:latin typeface="Montserrat" pitchFamily="2" charset="77"/>
                <a:ea typeface="+mj-ea"/>
                <a:cs typeface="Arial" panose="020B0604020202020204" pitchFamily="34" charset="0"/>
              </a:defRPr>
            </a:lvl1pPr>
          </a:lstStyle>
          <a:p>
            <a:pPr algn="ctr"/>
            <a:r>
              <a:rPr lang="en-US" u="sng">
                <a:solidFill>
                  <a:schemeClr val="tx1"/>
                </a:solidFill>
              </a:rPr>
              <a:t>W</a:t>
            </a:r>
            <a:r>
              <a:rPr lang="en-US">
                <a:solidFill>
                  <a:schemeClr val="tx1"/>
                </a:solidFill>
              </a:rPr>
              <a:t>ho </a:t>
            </a:r>
          </a:p>
          <a:p>
            <a:pPr algn="ctr"/>
            <a:r>
              <a:rPr lang="en-US" sz="2000">
                <a:solidFill>
                  <a:schemeClr val="tx1"/>
                </a:solidFill>
              </a:rPr>
              <a:t>are you not considering?</a:t>
            </a:r>
          </a:p>
        </p:txBody>
      </p:sp>
      <p:sp>
        <p:nvSpPr>
          <p:cNvPr id="2" name="Title 1">
            <a:extLst>
              <a:ext uri="{FF2B5EF4-FFF2-40B4-BE49-F238E27FC236}">
                <a16:creationId xmlns:a16="http://schemas.microsoft.com/office/drawing/2014/main" id="{380DE7A1-1467-9016-92D7-6AA3FF245877}"/>
              </a:ext>
            </a:extLst>
          </p:cNvPr>
          <p:cNvSpPr txBox="1">
            <a:spLocks/>
          </p:cNvSpPr>
          <p:nvPr/>
        </p:nvSpPr>
        <p:spPr>
          <a:xfrm>
            <a:off x="2890066" y="3199746"/>
            <a:ext cx="1946324" cy="1235413"/>
          </a:xfrm>
          <a:prstGeom prst="rect">
            <a:avLst/>
          </a:prstGeom>
        </p:spPr>
        <p:txBody>
          <a:bodyPr vert="horz" lIns="0" tIns="0" rIns="0" bIns="0" rtlCol="0" anchor="t">
            <a:noAutofit/>
          </a:bodyPr>
          <a:lstStyle>
            <a:lvl1pPr algn="l" defTabSz="914400" rtl="0" eaLnBrk="1" latinLnBrk="0" hangingPunct="1">
              <a:lnSpc>
                <a:spcPct val="100000"/>
              </a:lnSpc>
              <a:spcBef>
                <a:spcPct val="0"/>
              </a:spcBef>
              <a:buNone/>
              <a:defRPr sz="3200" b="1" kern="1200">
                <a:ln>
                  <a:noFill/>
                </a:ln>
                <a:solidFill>
                  <a:schemeClr val="bg2"/>
                </a:solidFill>
                <a:latin typeface="Montserrat" pitchFamily="2" charset="77"/>
                <a:ea typeface="+mj-ea"/>
                <a:cs typeface="Arial" panose="020B0604020202020204" pitchFamily="34" charset="0"/>
              </a:defRPr>
            </a:lvl1pPr>
          </a:lstStyle>
          <a:p>
            <a:pPr algn="ctr"/>
            <a:r>
              <a:rPr lang="en-US" u="sng">
                <a:solidFill>
                  <a:schemeClr val="tx1"/>
                </a:solidFill>
              </a:rPr>
              <a:t>H</a:t>
            </a:r>
            <a:r>
              <a:rPr lang="en-US">
                <a:solidFill>
                  <a:schemeClr val="tx1"/>
                </a:solidFill>
              </a:rPr>
              <a:t>umility </a:t>
            </a:r>
          </a:p>
          <a:p>
            <a:pPr algn="ctr"/>
            <a:r>
              <a:rPr lang="en-US" sz="2000">
                <a:solidFill>
                  <a:schemeClr val="tx1"/>
                </a:solidFill>
              </a:rPr>
              <a:t>and knowing what we don’t</a:t>
            </a:r>
          </a:p>
        </p:txBody>
      </p:sp>
      <p:sp>
        <p:nvSpPr>
          <p:cNvPr id="3" name="Title 1">
            <a:extLst>
              <a:ext uri="{FF2B5EF4-FFF2-40B4-BE49-F238E27FC236}">
                <a16:creationId xmlns:a16="http://schemas.microsoft.com/office/drawing/2014/main" id="{BE300648-8189-26C5-EA19-6EC78EED0B3E}"/>
              </a:ext>
            </a:extLst>
          </p:cNvPr>
          <p:cNvSpPr txBox="1">
            <a:spLocks/>
          </p:cNvSpPr>
          <p:nvPr/>
        </p:nvSpPr>
        <p:spPr>
          <a:xfrm>
            <a:off x="5052291" y="2034780"/>
            <a:ext cx="2269394" cy="2000767"/>
          </a:xfrm>
          <a:prstGeom prst="rect">
            <a:avLst/>
          </a:prstGeom>
        </p:spPr>
        <p:txBody>
          <a:bodyPr vert="horz" lIns="0" tIns="0" rIns="0" bIns="0" rtlCol="0" anchor="t">
            <a:noAutofit/>
          </a:bodyPr>
          <a:lstStyle>
            <a:lvl1pPr algn="l" defTabSz="914400" rtl="0" eaLnBrk="1" latinLnBrk="0" hangingPunct="1">
              <a:lnSpc>
                <a:spcPct val="100000"/>
              </a:lnSpc>
              <a:spcBef>
                <a:spcPct val="0"/>
              </a:spcBef>
              <a:buNone/>
              <a:defRPr sz="3200" b="1" kern="1200">
                <a:ln>
                  <a:noFill/>
                </a:ln>
                <a:solidFill>
                  <a:schemeClr val="bg2"/>
                </a:solidFill>
                <a:latin typeface="Montserrat" pitchFamily="2" charset="77"/>
                <a:ea typeface="+mj-ea"/>
                <a:cs typeface="Arial" panose="020B0604020202020204" pitchFamily="34" charset="0"/>
              </a:defRPr>
            </a:lvl1pPr>
          </a:lstStyle>
          <a:p>
            <a:pPr algn="ctr"/>
            <a:r>
              <a:rPr lang="en-US" u="sng">
                <a:solidFill>
                  <a:schemeClr val="tx1"/>
                </a:solidFill>
              </a:rPr>
              <a:t>O</a:t>
            </a:r>
            <a:r>
              <a:rPr lang="en-US">
                <a:solidFill>
                  <a:schemeClr val="tx1"/>
                </a:solidFill>
              </a:rPr>
              <a:t>utcomes </a:t>
            </a:r>
          </a:p>
          <a:p>
            <a:pPr algn="ctr"/>
            <a:r>
              <a:rPr lang="en-US" sz="2000">
                <a:solidFill>
                  <a:schemeClr val="tx1"/>
                </a:solidFill>
              </a:rPr>
              <a:t>over *outputs*</a:t>
            </a:r>
          </a:p>
        </p:txBody>
      </p:sp>
      <p:sp>
        <p:nvSpPr>
          <p:cNvPr id="11" name="Title 1">
            <a:extLst>
              <a:ext uri="{FF2B5EF4-FFF2-40B4-BE49-F238E27FC236}">
                <a16:creationId xmlns:a16="http://schemas.microsoft.com/office/drawing/2014/main" id="{5CF51D02-2329-E9D6-98B4-43A9866BFA99}"/>
              </a:ext>
            </a:extLst>
          </p:cNvPr>
          <p:cNvSpPr txBox="1">
            <a:spLocks/>
          </p:cNvSpPr>
          <p:nvPr/>
        </p:nvSpPr>
        <p:spPr>
          <a:xfrm>
            <a:off x="7297858" y="3193626"/>
            <a:ext cx="2269394" cy="873136"/>
          </a:xfrm>
          <a:prstGeom prst="rect">
            <a:avLst/>
          </a:prstGeom>
        </p:spPr>
        <p:txBody>
          <a:bodyPr vert="horz" lIns="0" tIns="0" rIns="0" bIns="0" rtlCol="0" anchor="t">
            <a:noAutofit/>
          </a:bodyPr>
          <a:lstStyle>
            <a:lvl1pPr algn="l" defTabSz="914400" rtl="0" eaLnBrk="1" latinLnBrk="0" hangingPunct="1">
              <a:lnSpc>
                <a:spcPct val="100000"/>
              </a:lnSpc>
              <a:spcBef>
                <a:spcPct val="0"/>
              </a:spcBef>
              <a:buNone/>
              <a:defRPr sz="3200" b="1" kern="1200">
                <a:ln>
                  <a:noFill/>
                </a:ln>
                <a:solidFill>
                  <a:schemeClr val="bg2"/>
                </a:solidFill>
                <a:latin typeface="Montserrat" pitchFamily="2" charset="77"/>
                <a:ea typeface="+mj-ea"/>
                <a:cs typeface="Arial" panose="020B0604020202020204" pitchFamily="34" charset="0"/>
              </a:defRPr>
            </a:lvl1pPr>
          </a:lstStyle>
          <a:p>
            <a:pPr algn="ctr"/>
            <a:r>
              <a:rPr lang="en-US" sz="2800" u="sng">
                <a:solidFill>
                  <a:schemeClr val="tx1"/>
                </a:solidFill>
              </a:rPr>
              <a:t>L</a:t>
            </a:r>
            <a:r>
              <a:rPr lang="en-US" sz="2800">
                <a:solidFill>
                  <a:schemeClr val="tx1"/>
                </a:solidFill>
              </a:rPr>
              <a:t>iminality</a:t>
            </a:r>
          </a:p>
          <a:p>
            <a:pPr algn="ctr"/>
            <a:r>
              <a:rPr lang="en-US" sz="2000">
                <a:solidFill>
                  <a:schemeClr val="tx1"/>
                </a:solidFill>
              </a:rPr>
              <a:t>awareness</a:t>
            </a:r>
          </a:p>
        </p:txBody>
      </p:sp>
      <p:sp>
        <p:nvSpPr>
          <p:cNvPr id="12" name="Title 1">
            <a:extLst>
              <a:ext uri="{FF2B5EF4-FFF2-40B4-BE49-F238E27FC236}">
                <a16:creationId xmlns:a16="http://schemas.microsoft.com/office/drawing/2014/main" id="{ADDA1234-FE0A-E904-C838-07B9C593EEC2}"/>
              </a:ext>
            </a:extLst>
          </p:cNvPr>
          <p:cNvSpPr txBox="1">
            <a:spLocks/>
          </p:cNvSpPr>
          <p:nvPr/>
        </p:nvSpPr>
        <p:spPr>
          <a:xfrm>
            <a:off x="9421158" y="4127094"/>
            <a:ext cx="2269394" cy="873136"/>
          </a:xfrm>
          <a:prstGeom prst="rect">
            <a:avLst/>
          </a:prstGeom>
        </p:spPr>
        <p:txBody>
          <a:bodyPr vert="horz" lIns="0" tIns="0" rIns="0" bIns="0" rtlCol="0" anchor="t">
            <a:noAutofit/>
          </a:bodyPr>
          <a:lstStyle>
            <a:lvl1pPr algn="l" defTabSz="914400" rtl="0" eaLnBrk="1" latinLnBrk="0" hangingPunct="1">
              <a:lnSpc>
                <a:spcPct val="100000"/>
              </a:lnSpc>
              <a:spcBef>
                <a:spcPct val="0"/>
              </a:spcBef>
              <a:buNone/>
              <a:defRPr sz="3200" b="1" kern="1200">
                <a:ln>
                  <a:noFill/>
                </a:ln>
                <a:solidFill>
                  <a:schemeClr val="bg2"/>
                </a:solidFill>
                <a:latin typeface="Montserrat" pitchFamily="2" charset="77"/>
                <a:ea typeface="+mj-ea"/>
                <a:cs typeface="Arial" panose="020B0604020202020204" pitchFamily="34" charset="0"/>
              </a:defRPr>
            </a:lvl1pPr>
          </a:lstStyle>
          <a:p>
            <a:pPr algn="ctr"/>
            <a:r>
              <a:rPr lang="en-US" u="sng">
                <a:solidFill>
                  <a:schemeClr val="tx1"/>
                </a:solidFill>
              </a:rPr>
              <a:t>E</a:t>
            </a:r>
            <a:r>
              <a:rPr lang="en-US">
                <a:solidFill>
                  <a:schemeClr val="tx1"/>
                </a:solidFill>
              </a:rPr>
              <a:t>lephant</a:t>
            </a:r>
          </a:p>
          <a:p>
            <a:pPr algn="ctr"/>
            <a:r>
              <a:rPr lang="en-US" sz="2000">
                <a:solidFill>
                  <a:schemeClr val="tx1"/>
                </a:solidFill>
              </a:rPr>
              <a:t>and rider</a:t>
            </a:r>
          </a:p>
        </p:txBody>
      </p:sp>
      <p:pic>
        <p:nvPicPr>
          <p:cNvPr id="14" name="Picture 13">
            <a:extLst>
              <a:ext uri="{FF2B5EF4-FFF2-40B4-BE49-F238E27FC236}">
                <a16:creationId xmlns:a16="http://schemas.microsoft.com/office/drawing/2014/main" id="{C72673EF-936B-F208-08AA-7DB07228A52B}"/>
              </a:ext>
            </a:extLst>
          </p:cNvPr>
          <p:cNvPicPr>
            <a:picLocks noChangeAspect="1"/>
          </p:cNvPicPr>
          <p:nvPr/>
        </p:nvPicPr>
        <p:blipFill>
          <a:blip r:embed="rId4"/>
          <a:srcRect l="-1333" r="65132" b="61552"/>
          <a:stretch>
            <a:fillRect/>
          </a:stretch>
        </p:blipFill>
        <p:spPr>
          <a:xfrm>
            <a:off x="9882696" y="2556083"/>
            <a:ext cx="1367073" cy="1027230"/>
          </a:xfrm>
          <a:prstGeom prst="rect">
            <a:avLst/>
          </a:prstGeom>
        </p:spPr>
      </p:pic>
      <p:pic>
        <p:nvPicPr>
          <p:cNvPr id="15" name="Picture 14">
            <a:extLst>
              <a:ext uri="{FF2B5EF4-FFF2-40B4-BE49-F238E27FC236}">
                <a16:creationId xmlns:a16="http://schemas.microsoft.com/office/drawing/2014/main" id="{9D5681F3-C9E5-F936-2A26-F49BDD42994E}"/>
              </a:ext>
            </a:extLst>
          </p:cNvPr>
          <p:cNvPicPr>
            <a:picLocks noChangeAspect="1"/>
          </p:cNvPicPr>
          <p:nvPr/>
        </p:nvPicPr>
        <p:blipFill>
          <a:blip r:embed="rId4"/>
          <a:srcRect l="34206" r="30099" b="51321"/>
          <a:stretch>
            <a:fillRect/>
          </a:stretch>
        </p:blipFill>
        <p:spPr>
          <a:xfrm>
            <a:off x="942231" y="2328080"/>
            <a:ext cx="1347932" cy="1300566"/>
          </a:xfrm>
          <a:prstGeom prst="rect">
            <a:avLst/>
          </a:prstGeom>
        </p:spPr>
      </p:pic>
      <p:pic>
        <p:nvPicPr>
          <p:cNvPr id="17" name="Picture 16">
            <a:extLst>
              <a:ext uri="{FF2B5EF4-FFF2-40B4-BE49-F238E27FC236}">
                <a16:creationId xmlns:a16="http://schemas.microsoft.com/office/drawing/2014/main" id="{DD36A79B-3530-4F3E-B46E-C4AA494F4675}"/>
              </a:ext>
            </a:extLst>
          </p:cNvPr>
          <p:cNvPicPr>
            <a:picLocks noChangeAspect="1"/>
          </p:cNvPicPr>
          <p:nvPr/>
        </p:nvPicPr>
        <p:blipFill>
          <a:blip r:embed="rId4"/>
          <a:srcRect t="51321" r="70521"/>
          <a:stretch>
            <a:fillRect/>
          </a:stretch>
        </p:blipFill>
        <p:spPr>
          <a:xfrm>
            <a:off x="3221805" y="1381051"/>
            <a:ext cx="1113234" cy="1300566"/>
          </a:xfrm>
          <a:prstGeom prst="rect">
            <a:avLst/>
          </a:prstGeom>
        </p:spPr>
      </p:pic>
      <p:pic>
        <p:nvPicPr>
          <p:cNvPr id="19" name="Picture 18">
            <a:extLst>
              <a:ext uri="{FF2B5EF4-FFF2-40B4-BE49-F238E27FC236}">
                <a16:creationId xmlns:a16="http://schemas.microsoft.com/office/drawing/2014/main" id="{DF61EC9A-1417-1555-909B-A147EBC2713F}"/>
              </a:ext>
            </a:extLst>
          </p:cNvPr>
          <p:cNvPicPr>
            <a:picLocks noChangeAspect="1"/>
          </p:cNvPicPr>
          <p:nvPr/>
        </p:nvPicPr>
        <p:blipFill>
          <a:blip r:embed="rId4"/>
          <a:srcRect l="71680" t="29484" r="1948" b="23076"/>
          <a:stretch>
            <a:fillRect/>
          </a:stretch>
        </p:blipFill>
        <p:spPr>
          <a:xfrm>
            <a:off x="8038937" y="1381051"/>
            <a:ext cx="995882" cy="1267485"/>
          </a:xfrm>
          <a:prstGeom prst="rect">
            <a:avLst/>
          </a:prstGeom>
        </p:spPr>
      </p:pic>
      <p:pic>
        <p:nvPicPr>
          <p:cNvPr id="8" name="Picture 7">
            <a:extLst>
              <a:ext uri="{FF2B5EF4-FFF2-40B4-BE49-F238E27FC236}">
                <a16:creationId xmlns:a16="http://schemas.microsoft.com/office/drawing/2014/main" id="{A0BBD36A-5C61-AD19-3EB1-A169FB5BBBA9}"/>
              </a:ext>
            </a:extLst>
          </p:cNvPr>
          <p:cNvPicPr>
            <a:picLocks noChangeAspect="1"/>
          </p:cNvPicPr>
          <p:nvPr/>
        </p:nvPicPr>
        <p:blipFill>
          <a:blip r:embed="rId5"/>
          <a:srcRect l="35966" t="50178" r="30218" b="2026"/>
          <a:stretch>
            <a:fillRect/>
          </a:stretch>
        </p:blipFill>
        <p:spPr>
          <a:xfrm>
            <a:off x="5536704" y="80484"/>
            <a:ext cx="1300567" cy="1300567"/>
          </a:xfrm>
          <a:prstGeom prst="rect">
            <a:avLst/>
          </a:prstGeom>
        </p:spPr>
      </p:pic>
      <p:sp>
        <p:nvSpPr>
          <p:cNvPr id="4" name="Title 1">
            <a:extLst>
              <a:ext uri="{FF2B5EF4-FFF2-40B4-BE49-F238E27FC236}">
                <a16:creationId xmlns:a16="http://schemas.microsoft.com/office/drawing/2014/main" id="{4165940D-B7B1-8630-1BBE-DD3A6F5BBFBE}"/>
              </a:ext>
            </a:extLst>
          </p:cNvPr>
          <p:cNvSpPr>
            <a:spLocks noGrp="1"/>
          </p:cNvSpPr>
          <p:nvPr>
            <p:ph type="title"/>
          </p:nvPr>
        </p:nvSpPr>
        <p:spPr>
          <a:xfrm>
            <a:off x="1044528" y="5767933"/>
            <a:ext cx="1320900" cy="974116"/>
          </a:xfrm>
        </p:spPr>
        <p:txBody>
          <a:bodyPr>
            <a:noAutofit/>
          </a:bodyPr>
          <a:lstStyle/>
          <a:p>
            <a:pPr algn="ctr"/>
            <a:r>
              <a:rPr lang="en-US" sz="6500"/>
              <a:t>W</a:t>
            </a:r>
          </a:p>
        </p:txBody>
      </p:sp>
      <p:sp>
        <p:nvSpPr>
          <p:cNvPr id="6" name="Title 1">
            <a:extLst>
              <a:ext uri="{FF2B5EF4-FFF2-40B4-BE49-F238E27FC236}">
                <a16:creationId xmlns:a16="http://schemas.microsoft.com/office/drawing/2014/main" id="{F0993407-5ABE-9C56-CF82-33490A0E3A72}"/>
              </a:ext>
            </a:extLst>
          </p:cNvPr>
          <p:cNvSpPr txBox="1">
            <a:spLocks/>
          </p:cNvSpPr>
          <p:nvPr/>
        </p:nvSpPr>
        <p:spPr>
          <a:xfrm>
            <a:off x="3117972" y="5771414"/>
            <a:ext cx="1320900" cy="974116"/>
          </a:xfrm>
          <a:prstGeom prst="rect">
            <a:avLst/>
          </a:prstGeom>
        </p:spPr>
        <p:txBody>
          <a:bodyPr vert="horz" lIns="0" tIns="0" rIns="0" bIns="0" rtlCol="0" anchor="t">
            <a:noAutofit/>
          </a:bodyPr>
          <a:lstStyle>
            <a:lvl1pPr algn="l" defTabSz="914400" rtl="0" eaLnBrk="1" latinLnBrk="0" hangingPunct="1">
              <a:lnSpc>
                <a:spcPct val="100000"/>
              </a:lnSpc>
              <a:spcBef>
                <a:spcPct val="0"/>
              </a:spcBef>
              <a:buNone/>
              <a:defRPr sz="3200" b="1" kern="1200">
                <a:ln>
                  <a:noFill/>
                </a:ln>
                <a:solidFill>
                  <a:schemeClr val="bg2"/>
                </a:solidFill>
                <a:latin typeface="Montserrat" pitchFamily="2" charset="77"/>
                <a:ea typeface="+mj-ea"/>
                <a:cs typeface="Arial" panose="020B0604020202020204" pitchFamily="34" charset="0"/>
              </a:defRPr>
            </a:lvl1pPr>
          </a:lstStyle>
          <a:p>
            <a:pPr algn="ctr"/>
            <a:r>
              <a:rPr lang="en-US" sz="6500"/>
              <a:t>H</a:t>
            </a:r>
          </a:p>
        </p:txBody>
      </p:sp>
      <p:sp>
        <p:nvSpPr>
          <p:cNvPr id="7" name="Title 1">
            <a:extLst>
              <a:ext uri="{FF2B5EF4-FFF2-40B4-BE49-F238E27FC236}">
                <a16:creationId xmlns:a16="http://schemas.microsoft.com/office/drawing/2014/main" id="{6EB869DA-2AE1-C349-8325-0E3FE2AC5301}"/>
              </a:ext>
            </a:extLst>
          </p:cNvPr>
          <p:cNvSpPr txBox="1">
            <a:spLocks/>
          </p:cNvSpPr>
          <p:nvPr/>
        </p:nvSpPr>
        <p:spPr>
          <a:xfrm>
            <a:off x="5435550" y="5767933"/>
            <a:ext cx="1320900" cy="974116"/>
          </a:xfrm>
          <a:prstGeom prst="rect">
            <a:avLst/>
          </a:prstGeom>
        </p:spPr>
        <p:txBody>
          <a:bodyPr vert="horz" lIns="0" tIns="0" rIns="0" bIns="0" rtlCol="0" anchor="t">
            <a:noAutofit/>
          </a:bodyPr>
          <a:lstStyle>
            <a:lvl1pPr algn="l" defTabSz="914400" rtl="0" eaLnBrk="1" latinLnBrk="0" hangingPunct="1">
              <a:lnSpc>
                <a:spcPct val="100000"/>
              </a:lnSpc>
              <a:spcBef>
                <a:spcPct val="0"/>
              </a:spcBef>
              <a:buNone/>
              <a:defRPr sz="3200" b="1" kern="1200">
                <a:ln>
                  <a:noFill/>
                </a:ln>
                <a:solidFill>
                  <a:schemeClr val="bg2"/>
                </a:solidFill>
                <a:latin typeface="Montserrat" pitchFamily="2" charset="77"/>
                <a:ea typeface="+mj-ea"/>
                <a:cs typeface="Arial" panose="020B0604020202020204" pitchFamily="34" charset="0"/>
              </a:defRPr>
            </a:lvl1pPr>
          </a:lstStyle>
          <a:p>
            <a:pPr algn="ctr"/>
            <a:r>
              <a:rPr lang="en-US" sz="6500"/>
              <a:t>O</a:t>
            </a:r>
          </a:p>
        </p:txBody>
      </p:sp>
      <p:sp>
        <p:nvSpPr>
          <p:cNvPr id="10" name="Title 1">
            <a:extLst>
              <a:ext uri="{FF2B5EF4-FFF2-40B4-BE49-F238E27FC236}">
                <a16:creationId xmlns:a16="http://schemas.microsoft.com/office/drawing/2014/main" id="{CC021978-4189-53D5-DB6B-CD93420C41C4}"/>
              </a:ext>
            </a:extLst>
          </p:cNvPr>
          <p:cNvSpPr txBox="1">
            <a:spLocks/>
          </p:cNvSpPr>
          <p:nvPr/>
        </p:nvSpPr>
        <p:spPr>
          <a:xfrm>
            <a:off x="7713919" y="5767933"/>
            <a:ext cx="1320900" cy="974116"/>
          </a:xfrm>
          <a:prstGeom prst="rect">
            <a:avLst/>
          </a:prstGeom>
        </p:spPr>
        <p:txBody>
          <a:bodyPr vert="horz" lIns="0" tIns="0" rIns="0" bIns="0" rtlCol="0" anchor="t">
            <a:noAutofit/>
          </a:bodyPr>
          <a:lstStyle>
            <a:lvl1pPr algn="l" defTabSz="914400" rtl="0" eaLnBrk="1" latinLnBrk="0" hangingPunct="1">
              <a:lnSpc>
                <a:spcPct val="100000"/>
              </a:lnSpc>
              <a:spcBef>
                <a:spcPct val="0"/>
              </a:spcBef>
              <a:buNone/>
              <a:defRPr sz="3200" b="1" kern="1200">
                <a:ln>
                  <a:noFill/>
                </a:ln>
                <a:solidFill>
                  <a:schemeClr val="bg2"/>
                </a:solidFill>
                <a:latin typeface="Montserrat" pitchFamily="2" charset="77"/>
                <a:ea typeface="+mj-ea"/>
                <a:cs typeface="Arial" panose="020B0604020202020204" pitchFamily="34" charset="0"/>
              </a:defRPr>
            </a:lvl1pPr>
          </a:lstStyle>
          <a:p>
            <a:pPr algn="ctr"/>
            <a:r>
              <a:rPr lang="en-US" sz="6500"/>
              <a:t>L</a:t>
            </a:r>
          </a:p>
        </p:txBody>
      </p:sp>
      <p:sp>
        <p:nvSpPr>
          <p:cNvPr id="13" name="Title 1">
            <a:extLst>
              <a:ext uri="{FF2B5EF4-FFF2-40B4-BE49-F238E27FC236}">
                <a16:creationId xmlns:a16="http://schemas.microsoft.com/office/drawing/2014/main" id="{5DE14B4C-4ED1-77A0-FC86-4FC246C003C3}"/>
              </a:ext>
            </a:extLst>
          </p:cNvPr>
          <p:cNvSpPr txBox="1">
            <a:spLocks/>
          </p:cNvSpPr>
          <p:nvPr/>
        </p:nvSpPr>
        <p:spPr>
          <a:xfrm>
            <a:off x="9826572" y="5767933"/>
            <a:ext cx="1320900" cy="974116"/>
          </a:xfrm>
          <a:prstGeom prst="rect">
            <a:avLst/>
          </a:prstGeom>
        </p:spPr>
        <p:txBody>
          <a:bodyPr vert="horz" lIns="0" tIns="0" rIns="0" bIns="0" rtlCol="0" anchor="t">
            <a:noAutofit/>
          </a:bodyPr>
          <a:lstStyle>
            <a:lvl1pPr algn="l" defTabSz="914400" rtl="0" eaLnBrk="1" latinLnBrk="0" hangingPunct="1">
              <a:lnSpc>
                <a:spcPct val="100000"/>
              </a:lnSpc>
              <a:spcBef>
                <a:spcPct val="0"/>
              </a:spcBef>
              <a:buNone/>
              <a:defRPr sz="3200" b="1" kern="1200">
                <a:ln>
                  <a:noFill/>
                </a:ln>
                <a:solidFill>
                  <a:schemeClr val="bg2"/>
                </a:solidFill>
                <a:latin typeface="Montserrat" pitchFamily="2" charset="77"/>
                <a:ea typeface="+mj-ea"/>
                <a:cs typeface="Arial" panose="020B0604020202020204" pitchFamily="34" charset="0"/>
              </a:defRPr>
            </a:lvl1pPr>
          </a:lstStyle>
          <a:p>
            <a:pPr algn="ctr"/>
            <a:r>
              <a:rPr lang="en-US" sz="6500"/>
              <a:t>E</a:t>
            </a:r>
          </a:p>
        </p:txBody>
      </p:sp>
    </p:spTree>
    <p:extLst>
      <p:ext uri="{BB962C8B-B14F-4D97-AF65-F5344CB8AC3E}">
        <p14:creationId xmlns:p14="http://schemas.microsoft.com/office/powerpoint/2010/main" val="844184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0CFA6C-0A1D-495B-044F-AD69A1822BD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F36C4B-C04F-47EE-F894-BC6CF94C5F4A}"/>
              </a:ext>
            </a:extLst>
          </p:cNvPr>
          <p:cNvSpPr>
            <a:spLocks noGrp="1"/>
          </p:cNvSpPr>
          <p:nvPr>
            <p:ph type="title"/>
          </p:nvPr>
        </p:nvSpPr>
        <p:spPr>
          <a:xfrm>
            <a:off x="0" y="2177312"/>
            <a:ext cx="9022399" cy="784657"/>
          </a:xfrm>
        </p:spPr>
        <p:txBody>
          <a:bodyPr>
            <a:noAutofit/>
          </a:bodyPr>
          <a:lstStyle/>
          <a:p>
            <a:pPr algn="ctr"/>
            <a:r>
              <a:rPr lang="en-US" sz="5400"/>
              <a:t>Thank you!</a:t>
            </a:r>
          </a:p>
        </p:txBody>
      </p:sp>
      <p:sp>
        <p:nvSpPr>
          <p:cNvPr id="3" name="TextBox 2">
            <a:extLst>
              <a:ext uri="{FF2B5EF4-FFF2-40B4-BE49-F238E27FC236}">
                <a16:creationId xmlns:a16="http://schemas.microsoft.com/office/drawing/2014/main" id="{95332BEE-82F4-0A5A-A366-82BD76464FEB}"/>
              </a:ext>
            </a:extLst>
          </p:cNvPr>
          <p:cNvSpPr txBox="1"/>
          <p:nvPr/>
        </p:nvSpPr>
        <p:spPr>
          <a:xfrm>
            <a:off x="2860114" y="3191438"/>
            <a:ext cx="3302170" cy="1323439"/>
          </a:xfrm>
          <a:prstGeom prst="rect">
            <a:avLst/>
          </a:prstGeom>
          <a:noFill/>
        </p:spPr>
        <p:txBody>
          <a:bodyPr wrap="square">
            <a:spAutoFit/>
          </a:bodyPr>
          <a:lstStyle/>
          <a:p>
            <a:pPr marR="0" lvl="0" algn="ctr" rtl="0" fontAlgn="base"/>
            <a:r>
              <a:rPr lang="en-GB" sz="2000" b="0" i="0" u="none" strike="noStrike" spc="0">
                <a:solidFill>
                  <a:schemeClr val="bg2"/>
                </a:solidFill>
                <a:effectLst/>
                <a:latin typeface="Montserrat" pitchFamily="2" charset="77"/>
              </a:rPr>
              <a:t>Kathren Neuss</a:t>
            </a:r>
          </a:p>
          <a:p>
            <a:pPr marR="0" lvl="0" algn="ctr" rtl="0" fontAlgn="base"/>
            <a:endParaRPr lang="en-GB" sz="2000" b="0" i="0" u="none" strike="noStrike" spc="0">
              <a:solidFill>
                <a:schemeClr val="bg2"/>
              </a:solidFill>
              <a:effectLst/>
              <a:latin typeface="Montserrat" pitchFamily="2" charset="77"/>
            </a:endParaRPr>
          </a:p>
          <a:p>
            <a:pPr marR="0" lvl="0" algn="ctr" rtl="0" fontAlgn="base"/>
            <a:r>
              <a:rPr lang="en-GB" sz="2000">
                <a:solidFill>
                  <a:schemeClr val="bg2"/>
                </a:solidFill>
                <a:latin typeface="Montserrat" pitchFamily="2" charset="77"/>
              </a:rPr>
              <a:t>Head of Research – Mercator Digital</a:t>
            </a:r>
            <a:endParaRPr lang="en-US" sz="2000" b="0" i="0">
              <a:solidFill>
                <a:schemeClr val="bg2"/>
              </a:solidFill>
              <a:effectLst/>
              <a:latin typeface="Montserrat" pitchFamily="2" charset="77"/>
            </a:endParaRPr>
          </a:p>
        </p:txBody>
      </p:sp>
      <p:pic>
        <p:nvPicPr>
          <p:cNvPr id="4" name="Picture 3">
            <a:extLst>
              <a:ext uri="{FF2B5EF4-FFF2-40B4-BE49-F238E27FC236}">
                <a16:creationId xmlns:a16="http://schemas.microsoft.com/office/drawing/2014/main" id="{F1158257-97FA-72D4-458A-11B8671D7C06}"/>
              </a:ext>
            </a:extLst>
          </p:cNvPr>
          <p:cNvPicPr>
            <a:picLocks noChangeAspect="1"/>
          </p:cNvPicPr>
          <p:nvPr/>
        </p:nvPicPr>
        <p:blipFill>
          <a:blip r:embed="rId3"/>
          <a:stretch>
            <a:fillRect/>
          </a:stretch>
        </p:blipFill>
        <p:spPr>
          <a:xfrm>
            <a:off x="7160260" y="2113654"/>
            <a:ext cx="3175000" cy="3175000"/>
          </a:xfrm>
          <a:prstGeom prst="rect">
            <a:avLst/>
          </a:prstGeom>
        </p:spPr>
      </p:pic>
      <p:sp>
        <p:nvSpPr>
          <p:cNvPr id="6" name="TextBox 5">
            <a:extLst>
              <a:ext uri="{FF2B5EF4-FFF2-40B4-BE49-F238E27FC236}">
                <a16:creationId xmlns:a16="http://schemas.microsoft.com/office/drawing/2014/main" id="{B6F0C7B5-0308-8DCE-AC5E-BDEBFA2E94D6}"/>
              </a:ext>
            </a:extLst>
          </p:cNvPr>
          <p:cNvSpPr txBox="1"/>
          <p:nvPr/>
        </p:nvSpPr>
        <p:spPr>
          <a:xfrm>
            <a:off x="1461022" y="4744346"/>
            <a:ext cx="6100354" cy="369332"/>
          </a:xfrm>
          <a:prstGeom prst="rect">
            <a:avLst/>
          </a:prstGeom>
          <a:noFill/>
        </p:spPr>
        <p:txBody>
          <a:bodyPr wrap="square">
            <a:spAutoFit/>
          </a:bodyPr>
          <a:lstStyle/>
          <a:p>
            <a:pPr algn="ctr"/>
            <a:r>
              <a:rPr lang="en-US" err="1">
                <a:solidFill>
                  <a:schemeClr val="bg2"/>
                </a:solidFill>
                <a:latin typeface="Montserrat" pitchFamily="2" charset="77"/>
              </a:rPr>
              <a:t>kathren.neuss@mercator.group</a:t>
            </a:r>
            <a:endParaRPr lang="en-US">
              <a:solidFill>
                <a:schemeClr val="bg2"/>
              </a:solidFill>
              <a:latin typeface="Montserrat" pitchFamily="2" charset="77"/>
            </a:endParaRPr>
          </a:p>
        </p:txBody>
      </p:sp>
      <p:pic>
        <p:nvPicPr>
          <p:cNvPr id="8" name="Graphic 7" descr="File:LinkedIn 2021.svg - Wikipedia">
            <a:extLst>
              <a:ext uri="{FF2B5EF4-FFF2-40B4-BE49-F238E27FC236}">
                <a16:creationId xmlns:a16="http://schemas.microsoft.com/office/drawing/2014/main" id="{89ECCDE4-C36B-73FC-BA65-9A65A40B1E9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747760" y="5113678"/>
            <a:ext cx="1211579" cy="302087"/>
          </a:xfrm>
          <a:prstGeom prst="rect">
            <a:avLst/>
          </a:prstGeom>
        </p:spPr>
      </p:pic>
    </p:spTree>
    <p:extLst>
      <p:ext uri="{BB962C8B-B14F-4D97-AF65-F5344CB8AC3E}">
        <p14:creationId xmlns:p14="http://schemas.microsoft.com/office/powerpoint/2010/main" val="3839759598"/>
      </p:ext>
    </p:extLst>
  </p:cSld>
  <p:clrMapOvr>
    <a:masterClrMapping/>
  </p:clrMapOvr>
</p:sld>
</file>

<file path=ppt/theme/theme1.xml><?xml version="1.0" encoding="utf-8"?>
<a:theme xmlns:a="http://schemas.openxmlformats.org/drawingml/2006/main" name="Office Theme">
  <a:themeElements>
    <a:clrScheme name="Mercator Theme">
      <a:dk1>
        <a:srgbClr val="E9ECF6"/>
      </a:dk1>
      <a:lt1>
        <a:srgbClr val="FFFFFF"/>
      </a:lt1>
      <a:dk2>
        <a:srgbClr val="273247"/>
      </a:dk2>
      <a:lt2>
        <a:srgbClr val="FFFFFF"/>
      </a:lt2>
      <a:accent1>
        <a:srgbClr val="88007E"/>
      </a:accent1>
      <a:accent2>
        <a:srgbClr val="E95B1B"/>
      </a:accent2>
      <a:accent3>
        <a:srgbClr val="2AB3AC"/>
      </a:accent3>
      <a:accent4>
        <a:srgbClr val="009FDB"/>
      </a:accent4>
      <a:accent5>
        <a:srgbClr val="FEFFFF"/>
      </a:accent5>
      <a:accent6>
        <a:srgbClr val="273247"/>
      </a:accent6>
      <a:hlink>
        <a:srgbClr val="E95B1B"/>
      </a:hlink>
      <a:folHlink>
        <a:srgbClr val="FEFFFF"/>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170</TotalTime>
  <Words>2991</Words>
  <Application>Microsoft Macintosh PowerPoint</Application>
  <PresentationFormat>Widescreen</PresentationFormat>
  <Paragraphs>297</Paragraphs>
  <Slides>26</Slides>
  <Notes>23</Notes>
  <HiddenSlides>0</HiddenSlides>
  <MMClips>2</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Aptos</vt:lpstr>
      <vt:lpstr>Arial</vt:lpstr>
      <vt:lpstr>Calibri</vt:lpstr>
      <vt:lpstr>Montserrat</vt:lpstr>
      <vt:lpstr>Montserrat Medium</vt:lpstr>
      <vt:lpstr>Office Theme</vt:lpstr>
      <vt:lpstr>A WHOLE approach to bridging the integrity gap</vt:lpstr>
      <vt:lpstr>PowerPoint Presentation</vt:lpstr>
      <vt:lpstr>Same engineer,  different outcomes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vt:lpstr>
      <vt:lpstr>PowerPoint Presentation</vt:lpstr>
      <vt:lpstr>PowerPoint Presentation</vt:lpstr>
      <vt:lpstr>PowerPoint Presentation</vt:lpstr>
      <vt:lpstr>Humility  and knowing what we don’t</vt:lpstr>
      <vt:lpstr>PowerPoint Presentation</vt:lpstr>
      <vt:lpstr>Outcomes over outputs; but the right outcomes</vt:lpstr>
      <vt:lpstr>PowerPoint Presentation</vt:lpstr>
      <vt:lpstr>Liminality</vt:lpstr>
      <vt:lpstr>PowerPoint Presentation</vt:lpstr>
      <vt:lpstr>PowerPoint Presentation</vt:lpstr>
      <vt:lpstr>PowerPoint Presentation</vt:lpstr>
      <vt:lpstr>PowerPoint Presentation</vt:lpstr>
      <vt:lpstr>W</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Madison Lockwood</dc:creator>
  <cp:lastModifiedBy>Kathren Neuss</cp:lastModifiedBy>
  <cp:revision>4</cp:revision>
  <dcterms:created xsi:type="dcterms:W3CDTF">2026-05-12T15:27:20Z</dcterms:created>
  <dcterms:modified xsi:type="dcterms:W3CDTF">2026-11-04T16:00:12Z</dcterms:modified>
</cp:coreProperties>
</file>