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80" r:id="rId3"/>
    <p:sldId id="257" r:id="rId4"/>
    <p:sldId id="258" r:id="rId5"/>
    <p:sldId id="259" r:id="rId6"/>
    <p:sldId id="260" r:id="rId7"/>
    <p:sldId id="274" r:id="rId8"/>
    <p:sldId id="261" r:id="rId9"/>
    <p:sldId id="275" r:id="rId10"/>
    <p:sldId id="276" r:id="rId11"/>
    <p:sldId id="264" r:id="rId12"/>
    <p:sldId id="265" r:id="rId13"/>
    <p:sldId id="266" r:id="rId14"/>
    <p:sldId id="267" r:id="rId15"/>
    <p:sldId id="268" r:id="rId16"/>
    <p:sldId id="279" r:id="rId17"/>
    <p:sldId id="277" r:id="rId18"/>
    <p:sldId id="278" r:id="rId19"/>
    <p:sldId id="270" r:id="rId20"/>
    <p:sldId id="271" r:id="rId21"/>
    <p:sldId id="263" r:id="rId22"/>
    <p:sldId id="272" r:id="rId23"/>
    <p:sldId id="273" r:id="rId2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3B65B27-3DE3-0BB2-690D-46BCC789E56B}" name="Chiara Scarabotti" initials="CS" userId="S::cso2079@springernature.com::7fac1290-d6ad-4c45-b7c3-537c071872f6" providerId="AD"/>
  <p188:author id="{C36B4B5C-CDE1-40A7-7F60-4C5035073E97}" name="Gaynor Burns" initials="GB" userId="S::gbs3717@springernature.com::ebd7ccc5-239f-4437-bb26-c0bd13fb2743" providerId="AD"/>
  <p188:author id="{05D491F8-4B31-9BF1-8CB1-B4664301D567}" name="Ollie Godwin" initials="OG" userId="S::ogm1140@springernature.com::4991771e-9160-4bbf-8286-16e8ad6e6c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6F3F1"/>
    <a:srgbClr val="33A193"/>
    <a:srgbClr val="F5F4F0"/>
    <a:srgbClr val="F4F5F0"/>
    <a:srgbClr val="FADA81"/>
    <a:srgbClr val="F5F7F1"/>
    <a:srgbClr val="F8F4F2"/>
    <a:srgbClr val="F9F7F4"/>
    <a:srgbClr val="F5F3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DC2788-27FD-FC4E-A1E6-05F0242BF996}" v="2668" dt="2026-11-03T21:41:41.794"/>
    <p1510:client id="{B7EC8147-6929-50FA-3771-E0DB30CD11E5}" v="10" dt="2026-11-03T15:02:07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ara Scarabotti" userId="S::cso2079@springernature.com::7fac1290-d6ad-4c45-b7c3-537c071872f6" providerId="AD" clId="Web-{B59E93F0-EA63-B34F-6199-BA7D37688C53}"/>
    <pc:docChg chg="mod modSld">
      <pc:chgData name="Chiara Scarabotti" userId="S::cso2079@springernature.com::7fac1290-d6ad-4c45-b7c3-537c071872f6" providerId="AD" clId="Web-{B59E93F0-EA63-B34F-6199-BA7D37688C53}" dt="2026-10-26T18:16:38.780" v="1069" actId="20577"/>
      <pc:docMkLst>
        <pc:docMk/>
      </pc:docMkLst>
      <pc:sldChg chg="modNotes">
        <pc:chgData name="Chiara Scarabotti" userId="S::cso2079@springernature.com::7fac1290-d6ad-4c45-b7c3-537c071872f6" providerId="AD" clId="Web-{B59E93F0-EA63-B34F-6199-BA7D37688C53}" dt="2026-10-26T18:01:02.262" v="831"/>
        <pc:sldMkLst>
          <pc:docMk/>
          <pc:sldMk cId="0" sldId="256"/>
        </pc:sldMkLst>
      </pc:sldChg>
      <pc:sldChg chg="modSp">
        <pc:chgData name="Chiara Scarabotti" userId="S::cso2079@springernature.com::7fac1290-d6ad-4c45-b7c3-537c071872f6" providerId="AD" clId="Web-{B59E93F0-EA63-B34F-6199-BA7D37688C53}" dt="2026-10-23T14:16:53.446" v="225" actId="20577"/>
        <pc:sldMkLst>
          <pc:docMk/>
          <pc:sldMk cId="0" sldId="257"/>
        </pc:sldMkLst>
        <pc:spChg chg="mod">
          <ac:chgData name="Chiara Scarabotti" userId="S::cso2079@springernature.com::7fac1290-d6ad-4c45-b7c3-537c071872f6" providerId="AD" clId="Web-{B59E93F0-EA63-B34F-6199-BA7D37688C53}" dt="2026-10-23T14:16:53.446" v="225" actId="20577"/>
          <ac:spMkLst>
            <pc:docMk/>
            <pc:sldMk cId="0" sldId="257"/>
            <ac:spMk id="5" creationId="{00000000-0000-0000-0000-000000000000}"/>
          </ac:spMkLst>
        </pc:spChg>
      </pc:sldChg>
      <pc:sldChg chg="modSp">
        <pc:chgData name="Chiara Scarabotti" userId="S::cso2079@springernature.com::7fac1290-d6ad-4c45-b7c3-537c071872f6" providerId="AD" clId="Web-{B59E93F0-EA63-B34F-6199-BA7D37688C53}" dt="2026-10-23T14:26:25.795" v="279" actId="1076"/>
        <pc:sldMkLst>
          <pc:docMk/>
          <pc:sldMk cId="0" sldId="258"/>
        </pc:sldMkLst>
        <pc:picChg chg="mod">
          <ac:chgData name="Chiara Scarabotti" userId="S::cso2079@springernature.com::7fac1290-d6ad-4c45-b7c3-537c071872f6" providerId="AD" clId="Web-{B59E93F0-EA63-B34F-6199-BA7D37688C53}" dt="2026-10-23T14:26:25.795" v="279" actId="1076"/>
          <ac:picMkLst>
            <pc:docMk/>
            <pc:sldMk cId="0" sldId="258"/>
            <ac:picMk id="4" creationId="{00000000-0000-0000-0000-000000000000}"/>
          </ac:picMkLst>
        </pc:picChg>
      </pc:sldChg>
      <pc:sldChg chg="modNotes">
        <pc:chgData name="Chiara Scarabotti" userId="S::cso2079@springernature.com::7fac1290-d6ad-4c45-b7c3-537c071872f6" providerId="AD" clId="Web-{B59E93F0-EA63-B34F-6199-BA7D37688C53}" dt="2026-10-26T17:53:28.659" v="572"/>
        <pc:sldMkLst>
          <pc:docMk/>
          <pc:sldMk cId="0" sldId="260"/>
        </pc:sldMkLst>
      </pc:sldChg>
      <pc:sldChg chg="addSp delSp modSp modNotes">
        <pc:chgData name="Chiara Scarabotti" userId="S::cso2079@springernature.com::7fac1290-d6ad-4c45-b7c3-537c071872f6" providerId="AD" clId="Web-{B59E93F0-EA63-B34F-6199-BA7D37688C53}" dt="2026-10-26T18:04:10.384" v="954"/>
        <pc:sldMkLst>
          <pc:docMk/>
          <pc:sldMk cId="0" sldId="261"/>
        </pc:sldMkLst>
        <pc:spChg chg="mod">
          <ac:chgData name="Chiara Scarabotti" userId="S::cso2079@springernature.com::7fac1290-d6ad-4c45-b7c3-537c071872f6" providerId="AD" clId="Web-{B59E93F0-EA63-B34F-6199-BA7D37688C53}" dt="2026-10-26T17:54:31.893" v="592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Chiara Scarabotti" userId="S::cso2079@springernature.com::7fac1290-d6ad-4c45-b7c3-537c071872f6" providerId="AD" clId="Web-{B59E93F0-EA63-B34F-6199-BA7D37688C53}" dt="2026-10-23T13:14:50.393" v="94" actId="1076"/>
          <ac:spMkLst>
            <pc:docMk/>
            <pc:sldMk cId="0" sldId="261"/>
            <ac:spMk id="5" creationId="{00000000-0000-0000-0000-000000000000}"/>
          </ac:spMkLst>
        </pc:spChg>
        <pc:spChg chg="mod">
          <ac:chgData name="Chiara Scarabotti" userId="S::cso2079@springernature.com::7fac1290-d6ad-4c45-b7c3-537c071872f6" providerId="AD" clId="Web-{B59E93F0-EA63-B34F-6199-BA7D37688C53}" dt="2026-10-23T13:14:50.393" v="95" actId="1076"/>
          <ac:spMkLst>
            <pc:docMk/>
            <pc:sldMk cId="0" sldId="261"/>
            <ac:spMk id="8" creationId="{00000000-0000-0000-0000-000000000000}"/>
          </ac:spMkLst>
        </pc:spChg>
        <pc:spChg chg="mod">
          <ac:chgData name="Chiara Scarabotti" userId="S::cso2079@springernature.com::7fac1290-d6ad-4c45-b7c3-537c071872f6" providerId="AD" clId="Web-{B59E93F0-EA63-B34F-6199-BA7D37688C53}" dt="2026-10-23T13:14:50.408" v="96" actId="1076"/>
          <ac:spMkLst>
            <pc:docMk/>
            <pc:sldMk cId="0" sldId="261"/>
            <ac:spMk id="11" creationId="{00000000-0000-0000-0000-000000000000}"/>
          </ac:spMkLst>
        </pc:spChg>
        <pc:spChg chg="mod">
          <ac:chgData name="Chiara Scarabotti" userId="S::cso2079@springernature.com::7fac1290-d6ad-4c45-b7c3-537c071872f6" providerId="AD" clId="Web-{B59E93F0-EA63-B34F-6199-BA7D37688C53}" dt="2026-10-23T13:14:50.408" v="97" actId="107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Chiara Scarabotti" userId="S::cso2079@springernature.com::7fac1290-d6ad-4c45-b7c3-537c071872f6" providerId="AD" clId="Web-{B59E93F0-EA63-B34F-6199-BA7D37688C53}" dt="2026-10-23T13:14:50.424" v="98" actId="1076"/>
          <ac:spMkLst>
            <pc:docMk/>
            <pc:sldMk cId="0" sldId="261"/>
            <ac:spMk id="17" creationId="{00000000-0000-0000-0000-000000000000}"/>
          </ac:spMkLst>
        </pc:spChg>
      </pc:sldChg>
      <pc:sldChg chg="modNotes">
        <pc:chgData name="Chiara Scarabotti" userId="S::cso2079@springernature.com::7fac1290-d6ad-4c45-b7c3-537c071872f6" providerId="AD" clId="Web-{B59E93F0-EA63-B34F-6199-BA7D37688C53}" dt="2026-10-23T14:15:20.039" v="220"/>
        <pc:sldMkLst>
          <pc:docMk/>
          <pc:sldMk cId="0" sldId="263"/>
        </pc:sldMkLst>
      </pc:sldChg>
      <pc:sldChg chg="modSp">
        <pc:chgData name="Chiara Scarabotti" userId="S::cso2079@springernature.com::7fac1290-d6ad-4c45-b7c3-537c071872f6" providerId="AD" clId="Web-{B59E93F0-EA63-B34F-6199-BA7D37688C53}" dt="2026-10-23T12:11:09.923" v="40" actId="14100"/>
        <pc:sldMkLst>
          <pc:docMk/>
          <pc:sldMk cId="0" sldId="265"/>
        </pc:sldMkLst>
        <pc:spChg chg="mod">
          <ac:chgData name="Chiara Scarabotti" userId="S::cso2079@springernature.com::7fac1290-d6ad-4c45-b7c3-537c071872f6" providerId="AD" clId="Web-{B59E93F0-EA63-B34F-6199-BA7D37688C53}" dt="2026-10-23T12:11:07.907" v="39" actId="1076"/>
          <ac:spMkLst>
            <pc:docMk/>
            <pc:sldMk cId="0" sldId="265"/>
            <ac:spMk id="18" creationId="{F0448262-E237-A673-D2F5-9885F69C1F0B}"/>
          </ac:spMkLst>
        </pc:spChg>
        <pc:spChg chg="mod">
          <ac:chgData name="Chiara Scarabotti" userId="S::cso2079@springernature.com::7fac1290-d6ad-4c45-b7c3-537c071872f6" providerId="AD" clId="Web-{B59E93F0-EA63-B34F-6199-BA7D37688C53}" dt="2026-10-23T12:11:09.923" v="40" actId="14100"/>
          <ac:spMkLst>
            <pc:docMk/>
            <pc:sldMk cId="0" sldId="265"/>
            <ac:spMk id="43" creationId="{D150B5A4-5AAB-E987-0C93-D3BE5BC14BE1}"/>
          </ac:spMkLst>
        </pc:spChg>
      </pc:sldChg>
      <pc:sldChg chg="addSp modSp">
        <pc:chgData name="Chiara Scarabotti" userId="S::cso2079@springernature.com::7fac1290-d6ad-4c45-b7c3-537c071872f6" providerId="AD" clId="Web-{B59E93F0-EA63-B34F-6199-BA7D37688C53}" dt="2026-10-26T18:15:49.515" v="1068" actId="20577"/>
        <pc:sldMkLst>
          <pc:docMk/>
          <pc:sldMk cId="0" sldId="270"/>
        </pc:sldMkLst>
        <pc:spChg chg="mod">
          <ac:chgData name="Chiara Scarabotti" userId="S::cso2079@springernature.com::7fac1290-d6ad-4c45-b7c3-537c071872f6" providerId="AD" clId="Web-{B59E93F0-EA63-B34F-6199-BA7D37688C53}" dt="2026-10-26T18:15:49.515" v="1068" actId="20577"/>
          <ac:spMkLst>
            <pc:docMk/>
            <pc:sldMk cId="0" sldId="270"/>
            <ac:spMk id="2" creationId="{00000000-0000-0000-0000-000000000000}"/>
          </ac:spMkLst>
        </pc:spChg>
      </pc:sldChg>
      <pc:sldChg chg="modSp">
        <pc:chgData name="Chiara Scarabotti" userId="S::cso2079@springernature.com::7fac1290-d6ad-4c45-b7c3-537c071872f6" providerId="AD" clId="Web-{B59E93F0-EA63-B34F-6199-BA7D37688C53}" dt="2026-10-23T12:37:20.194" v="43" actId="20577"/>
        <pc:sldMkLst>
          <pc:docMk/>
          <pc:sldMk cId="0" sldId="271"/>
        </pc:sldMkLst>
        <pc:spChg chg="mod">
          <ac:chgData name="Chiara Scarabotti" userId="S::cso2079@springernature.com::7fac1290-d6ad-4c45-b7c3-537c071872f6" providerId="AD" clId="Web-{B59E93F0-EA63-B34F-6199-BA7D37688C53}" dt="2026-10-23T12:37:20.194" v="43" actId="20577"/>
          <ac:spMkLst>
            <pc:docMk/>
            <pc:sldMk cId="0" sldId="271"/>
            <ac:spMk id="2" creationId="{00000000-0000-0000-0000-000000000000}"/>
          </ac:spMkLst>
        </pc:spChg>
      </pc:sldChg>
      <pc:sldChg chg="modNotes">
        <pc:chgData name="Chiara Scarabotti" userId="S::cso2079@springernature.com::7fac1290-d6ad-4c45-b7c3-537c071872f6" providerId="AD" clId="Web-{B59E93F0-EA63-B34F-6199-BA7D37688C53}" dt="2026-10-26T18:01:53.871" v="865"/>
        <pc:sldMkLst>
          <pc:docMk/>
          <pc:sldMk cId="300232737" sldId="274"/>
        </pc:sldMkLst>
      </pc:sldChg>
    </pc:docChg>
  </pc:docChgLst>
  <pc:docChgLst>
    <pc:chgData name="Chiara Scarabotti" userId="S::cso2079@springernature.com::7fac1290-d6ad-4c45-b7c3-537c071872f6" providerId="AD" clId="Web-{B7EC8147-6929-50FA-3771-E0DB30CD11E5}"/>
    <pc:docChg chg="modSld">
      <pc:chgData name="Chiara Scarabotti" userId="S::cso2079@springernature.com::7fac1290-d6ad-4c45-b7c3-537c071872f6" providerId="AD" clId="Web-{B7EC8147-6929-50FA-3771-E0DB30CD11E5}" dt="2026-11-03T15:02:07.808" v="9" actId="14100"/>
      <pc:docMkLst>
        <pc:docMk/>
      </pc:docMkLst>
      <pc:sldChg chg="modSp">
        <pc:chgData name="Chiara Scarabotti" userId="S::cso2079@springernature.com::7fac1290-d6ad-4c45-b7c3-537c071872f6" providerId="AD" clId="Web-{B7EC8147-6929-50FA-3771-E0DB30CD11E5}" dt="2026-11-03T15:02:07.808" v="9" actId="14100"/>
        <pc:sldMkLst>
          <pc:docMk/>
          <pc:sldMk cId="560781517" sldId="278"/>
        </pc:sldMkLst>
        <pc:spChg chg="mod">
          <ac:chgData name="Chiara Scarabotti" userId="S::cso2079@springernature.com::7fac1290-d6ad-4c45-b7c3-537c071872f6" providerId="AD" clId="Web-{B7EC8147-6929-50FA-3771-E0DB30CD11E5}" dt="2026-11-03T15:02:07.808" v="9" actId="14100"/>
          <ac:spMkLst>
            <pc:docMk/>
            <pc:sldMk cId="560781517" sldId="278"/>
            <ac:spMk id="2" creationId="{34A3F051-425B-E5E4-FFDB-38B2FA7EF54A}"/>
          </ac:spMkLst>
        </pc:spChg>
      </pc:sldChg>
      <pc:sldChg chg="modSp">
        <pc:chgData name="Chiara Scarabotti" userId="S::cso2079@springernature.com::7fac1290-d6ad-4c45-b7c3-537c071872f6" providerId="AD" clId="Web-{B7EC8147-6929-50FA-3771-E0DB30CD11E5}" dt="2026-11-02T17:10:05.695" v="8" actId="1076"/>
        <pc:sldMkLst>
          <pc:docMk/>
          <pc:sldMk cId="4073006693" sldId="280"/>
        </pc:sldMkLst>
        <pc:spChg chg="mod">
          <ac:chgData name="Chiara Scarabotti" userId="S::cso2079@springernature.com::7fac1290-d6ad-4c45-b7c3-537c071872f6" providerId="AD" clId="Web-{B7EC8147-6929-50FA-3771-E0DB30CD11E5}" dt="2026-11-02T17:10:05.664" v="3" actId="1076"/>
          <ac:spMkLst>
            <pc:docMk/>
            <pc:sldMk cId="4073006693" sldId="280"/>
            <ac:spMk id="5" creationId="{CDEFF01D-FC70-0AC1-3F1B-36E8D28B3CB6}"/>
          </ac:spMkLst>
        </pc:spChg>
        <pc:spChg chg="mod">
          <ac:chgData name="Chiara Scarabotti" userId="S::cso2079@springernature.com::7fac1290-d6ad-4c45-b7c3-537c071872f6" providerId="AD" clId="Web-{B7EC8147-6929-50FA-3771-E0DB30CD11E5}" dt="2026-11-02T17:10:05.664" v="4" actId="1076"/>
          <ac:spMkLst>
            <pc:docMk/>
            <pc:sldMk cId="4073006693" sldId="280"/>
            <ac:spMk id="6" creationId="{E8119832-3B22-2BBF-6A57-5CEB296D65FC}"/>
          </ac:spMkLst>
        </pc:spChg>
        <pc:spChg chg="mod">
          <ac:chgData name="Chiara Scarabotti" userId="S::cso2079@springernature.com::7fac1290-d6ad-4c45-b7c3-537c071872f6" providerId="AD" clId="Web-{B7EC8147-6929-50FA-3771-E0DB30CD11E5}" dt="2026-11-02T17:10:05.680" v="5" actId="1076"/>
          <ac:spMkLst>
            <pc:docMk/>
            <pc:sldMk cId="4073006693" sldId="280"/>
            <ac:spMk id="7" creationId="{D3BC54E9-9414-7A25-FF56-390CD8247609}"/>
          </ac:spMkLst>
        </pc:spChg>
        <pc:spChg chg="mod">
          <ac:chgData name="Chiara Scarabotti" userId="S::cso2079@springernature.com::7fac1290-d6ad-4c45-b7c3-537c071872f6" providerId="AD" clId="Web-{B7EC8147-6929-50FA-3771-E0DB30CD11E5}" dt="2026-11-02T17:10:05.680" v="6" actId="1076"/>
          <ac:spMkLst>
            <pc:docMk/>
            <pc:sldMk cId="4073006693" sldId="280"/>
            <ac:spMk id="9" creationId="{79005676-9B7D-236E-CAF3-52401636532C}"/>
          </ac:spMkLst>
        </pc:spChg>
        <pc:spChg chg="mod">
          <ac:chgData name="Chiara Scarabotti" userId="S::cso2079@springernature.com::7fac1290-d6ad-4c45-b7c3-537c071872f6" providerId="AD" clId="Web-{B7EC8147-6929-50FA-3771-E0DB30CD11E5}" dt="2026-11-02T17:10:05.695" v="7" actId="1076"/>
          <ac:spMkLst>
            <pc:docMk/>
            <pc:sldMk cId="4073006693" sldId="280"/>
            <ac:spMk id="10" creationId="{4361D080-8AD6-54B6-0E6A-2540A1A1AFDB}"/>
          </ac:spMkLst>
        </pc:spChg>
        <pc:spChg chg="mod">
          <ac:chgData name="Chiara Scarabotti" userId="S::cso2079@springernature.com::7fac1290-d6ad-4c45-b7c3-537c071872f6" providerId="AD" clId="Web-{B7EC8147-6929-50FA-3771-E0DB30CD11E5}" dt="2026-11-02T17:10:05.695" v="8" actId="1076"/>
          <ac:spMkLst>
            <pc:docMk/>
            <pc:sldMk cId="4073006693" sldId="280"/>
            <ac:spMk id="11" creationId="{69012079-0506-4583-017C-4FAAC34A20B4}"/>
          </ac:spMkLst>
        </pc:spChg>
      </pc:sldChg>
    </pc:docChg>
  </pc:docChgLst>
  <pc:docChgLst>
    <pc:chgData name="Chiara Scarabotti" userId="S::cso2079@springernature.com::7fac1290-d6ad-4c45-b7c3-537c071872f6" providerId="AD" clId="Web-{00000000-0000-0000-0000-000000000000}"/>
    <pc:docChg chg="modSld">
      <pc:chgData name="Chiara Scarabotti" userId="S::cso2079@springernature.com::7fac1290-d6ad-4c45-b7c3-537c071872f6" providerId="AD" clId="Web-{00000000-0000-0000-0000-000000000000}" dt="2026-11-02T16:02:21.135" v="324"/>
      <pc:docMkLst>
        <pc:docMk/>
      </pc:docMkLst>
      <pc:sldChg chg="modNotes">
        <pc:chgData name="Chiara Scarabotti" userId="S::cso2079@springernature.com::7fac1290-d6ad-4c45-b7c3-537c071872f6" providerId="AD" clId="Web-{00000000-0000-0000-0000-000000000000}" dt="2026-11-02T16:00:24.242" v="267"/>
        <pc:sldMkLst>
          <pc:docMk/>
          <pc:sldMk cId="0" sldId="256"/>
        </pc:sldMkLst>
      </pc:sldChg>
      <pc:sldChg chg="modNotes">
        <pc:chgData name="Chiara Scarabotti" userId="S::cso2079@springernature.com::7fac1290-d6ad-4c45-b7c3-537c071872f6" providerId="AD" clId="Web-{00000000-0000-0000-0000-000000000000}" dt="2026-11-02T15:58:55.037" v="256"/>
        <pc:sldMkLst>
          <pc:docMk/>
          <pc:sldMk cId="0" sldId="260"/>
        </pc:sldMkLst>
      </pc:sldChg>
      <pc:sldChg chg="addSp delSp modSp mod setBg modNotes">
        <pc:chgData name="Chiara Scarabotti" userId="S::cso2079@springernature.com::7fac1290-d6ad-4c45-b7c3-537c071872f6" providerId="AD" clId="Web-{00000000-0000-0000-0000-000000000000}" dt="2026-11-02T15:59:51.148" v="262"/>
        <pc:sldMkLst>
          <pc:docMk/>
          <pc:sldMk cId="0" sldId="261"/>
        </pc:sldMkLst>
        <pc:picChg chg="add mod">
          <ac:chgData name="Chiara Scarabotti" userId="S::cso2079@springernature.com::7fac1290-d6ad-4c45-b7c3-537c071872f6" providerId="AD" clId="Web-{00000000-0000-0000-0000-000000000000}" dt="2026-10-29T16:21:01.224" v="176" actId="1076"/>
          <ac:picMkLst>
            <pc:docMk/>
            <pc:sldMk cId="0" sldId="261"/>
            <ac:picMk id="4" creationId="{36E8E14F-56B5-83B0-2775-58E518B19AB9}"/>
          </ac:picMkLst>
        </pc:picChg>
      </pc:sldChg>
      <pc:sldChg chg="modSp">
        <pc:chgData name="Chiara Scarabotti" userId="S::cso2079@springernature.com::7fac1290-d6ad-4c45-b7c3-537c071872f6" providerId="AD" clId="Web-{00000000-0000-0000-0000-000000000000}" dt="2026-10-27T23:01:04.551" v="5" actId="20577"/>
        <pc:sldMkLst>
          <pc:docMk/>
          <pc:sldMk cId="0" sldId="272"/>
        </pc:sldMkLst>
        <pc:spChg chg="mod">
          <ac:chgData name="Chiara Scarabotti" userId="S::cso2079@springernature.com::7fac1290-d6ad-4c45-b7c3-537c071872f6" providerId="AD" clId="Web-{00000000-0000-0000-0000-000000000000}" dt="2026-10-27T23:01:04.551" v="5" actId="20577"/>
          <ac:spMkLst>
            <pc:docMk/>
            <pc:sldMk cId="0" sldId="272"/>
            <ac:spMk id="2" creationId="{00000000-0000-0000-0000-000000000000}"/>
          </ac:spMkLst>
        </pc:spChg>
      </pc:sldChg>
      <pc:sldChg chg="modNotes">
        <pc:chgData name="Chiara Scarabotti" userId="S::cso2079@springernature.com::7fac1290-d6ad-4c45-b7c3-537c071872f6" providerId="AD" clId="Web-{00000000-0000-0000-0000-000000000000}" dt="2026-10-29T16:22:59.772" v="249"/>
        <pc:sldMkLst>
          <pc:docMk/>
          <pc:sldMk cId="644048055" sldId="275"/>
        </pc:sldMkLst>
      </pc:sldChg>
      <pc:sldChg chg="modNotes">
        <pc:chgData name="Chiara Scarabotti" userId="S::cso2079@springernature.com::7fac1290-d6ad-4c45-b7c3-537c071872f6" providerId="AD" clId="Web-{00000000-0000-0000-0000-000000000000}" dt="2026-11-02T16:02:21.135" v="324"/>
        <pc:sldMkLst>
          <pc:docMk/>
          <pc:sldMk cId="4073006693" sldId="280"/>
        </pc:sldMkLst>
      </pc:sldChg>
    </pc:docChg>
  </pc:docChgLst>
  <pc:docChgLst>
    <pc:chgData name="Chiara Scarabotti" userId="7fac1290-d6ad-4c45-b7c3-537c071872f6" providerId="ADAL" clId="{C6910B7A-EFBC-5CC1-A2D0-8D1FBD3227B7}"/>
    <pc:docChg chg="undo custSel addSld delSld modSld sldOrd">
      <pc:chgData name="Chiara Scarabotti" userId="7fac1290-d6ad-4c45-b7c3-537c071872f6" providerId="ADAL" clId="{C6910B7A-EFBC-5CC1-A2D0-8D1FBD3227B7}" dt="2026-11-03T21:41:41.793" v="31329" actId="20577"/>
      <pc:docMkLst>
        <pc:docMk/>
      </pc:docMkLst>
      <pc:sldChg chg="modSp mod chgLayout modNotesTx">
        <pc:chgData name="Chiara Scarabotti" userId="7fac1290-d6ad-4c45-b7c3-537c071872f6" providerId="ADAL" clId="{C6910B7A-EFBC-5CC1-A2D0-8D1FBD3227B7}" dt="2026-11-03T21:38:55.163" v="31305" actId="20577"/>
        <pc:sldMkLst>
          <pc:docMk/>
          <pc:sldMk cId="0" sldId="256"/>
        </pc:sldMkLst>
        <pc:spChg chg="mod ord">
          <ac:chgData name="Chiara Scarabotti" userId="7fac1290-d6ad-4c45-b7c3-537c071872f6" providerId="ADAL" clId="{C6910B7A-EFBC-5CC1-A2D0-8D1FBD3227B7}" dt="2026-11-03T21:23:25.546" v="31285" actId="700"/>
          <ac:spMkLst>
            <pc:docMk/>
            <pc:sldMk cId="0" sldId="256"/>
            <ac:spMk id="17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3:32:11.256" v="17018" actId="962"/>
          <ac:spMkLst>
            <pc:docMk/>
            <pc:sldMk cId="0" sldId="256"/>
            <ac:spMk id="19" creationId="{00000000-0000-0000-0000-000000000000}"/>
          </ac:spMkLst>
        </pc:spChg>
        <pc:picChg chg="mod">
          <ac:chgData name="Chiara Scarabotti" userId="7fac1290-d6ad-4c45-b7c3-537c071872f6" providerId="ADAL" clId="{C6910B7A-EFBC-5CC1-A2D0-8D1FBD3227B7}" dt="2026-10-30T13:31:29.792" v="17015" actId="962"/>
          <ac:picMkLst>
            <pc:docMk/>
            <pc:sldMk cId="0" sldId="256"/>
            <ac:picMk id="31" creationId="{AC54258A-8DC9-C472-6206-80D9BD889790}"/>
          </ac:picMkLst>
        </pc:picChg>
      </pc:sldChg>
      <pc:sldChg chg="modSp mod setBg modNotesTx">
        <pc:chgData name="Chiara Scarabotti" userId="7fac1290-d6ad-4c45-b7c3-537c071872f6" providerId="ADAL" clId="{C6910B7A-EFBC-5CC1-A2D0-8D1FBD3227B7}" dt="2026-11-03T21:39:08.254" v="31307" actId="20577"/>
        <pc:sldMkLst>
          <pc:docMk/>
          <pc:sldMk cId="0" sldId="257"/>
        </pc:sldMkLst>
        <pc:spChg chg="mod">
          <ac:chgData name="Chiara Scarabotti" userId="7fac1290-d6ad-4c45-b7c3-537c071872f6" providerId="ADAL" clId="{C6910B7A-EFBC-5CC1-A2D0-8D1FBD3227B7}" dt="2026-10-30T13:25:58.008" v="16918" actId="33553"/>
          <ac:spMkLst>
            <pc:docMk/>
            <pc:sldMk cId="0" sldId="257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27:41.551" v="29457" actId="14100"/>
          <ac:spMkLst>
            <pc:docMk/>
            <pc:sldMk cId="0" sldId="257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2:22:30.575" v="16912" actId="552"/>
          <ac:spMkLst>
            <pc:docMk/>
            <pc:sldMk cId="0" sldId="257"/>
            <ac:spMk id="5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2:22:36.414" v="16913" actId="465"/>
          <ac:spMkLst>
            <pc:docMk/>
            <pc:sldMk cId="0" sldId="257"/>
            <ac:spMk id="6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2T10:34:58.346" v="26266" actId="14100"/>
          <ac:spMkLst>
            <pc:docMk/>
            <pc:sldMk cId="0" sldId="257"/>
            <ac:spMk id="7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2:22:36.414" v="16913" actId="465"/>
          <ac:spMkLst>
            <pc:docMk/>
            <pc:sldMk cId="0" sldId="257"/>
            <ac:spMk id="8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2:22:36.414" v="16913" actId="465"/>
          <ac:spMkLst>
            <pc:docMk/>
            <pc:sldMk cId="0" sldId="257"/>
            <ac:spMk id="9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2:22:36.414" v="16913" actId="465"/>
          <ac:spMkLst>
            <pc:docMk/>
            <pc:sldMk cId="0" sldId="257"/>
            <ac:spMk id="10" creationId="{00000000-0000-0000-0000-000000000000}"/>
          </ac:spMkLst>
        </pc:spChg>
        <pc:picChg chg="mod">
          <ac:chgData name="Chiara Scarabotti" userId="7fac1290-d6ad-4c45-b7c3-537c071872f6" providerId="ADAL" clId="{C6910B7A-EFBC-5CC1-A2D0-8D1FBD3227B7}" dt="2026-10-30T13:35:45.301" v="17136" actId="962"/>
          <ac:picMkLst>
            <pc:docMk/>
            <pc:sldMk cId="0" sldId="257"/>
            <ac:picMk id="4" creationId="{00000000-0000-0000-0000-000000000000}"/>
          </ac:picMkLst>
        </pc:picChg>
      </pc:sldChg>
      <pc:sldChg chg="modSp mod modNotesTx">
        <pc:chgData name="Chiara Scarabotti" userId="7fac1290-d6ad-4c45-b7c3-537c071872f6" providerId="ADAL" clId="{C6910B7A-EFBC-5CC1-A2D0-8D1FBD3227B7}" dt="2026-11-03T21:39:16.528" v="31308" actId="20577"/>
        <pc:sldMkLst>
          <pc:docMk/>
          <pc:sldMk cId="0" sldId="258"/>
        </pc:sldMkLst>
        <pc:spChg chg="mod">
          <ac:chgData name="Chiara Scarabotti" userId="7fac1290-d6ad-4c45-b7c3-537c071872f6" providerId="ADAL" clId="{C6910B7A-EFBC-5CC1-A2D0-8D1FBD3227B7}" dt="2026-10-30T13:26:05.410" v="16919" actId="33553"/>
          <ac:spMkLst>
            <pc:docMk/>
            <pc:sldMk cId="0" sldId="258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27:33.169" v="29456" actId="14100"/>
          <ac:spMkLst>
            <pc:docMk/>
            <pc:sldMk cId="0" sldId="258"/>
            <ac:spMk id="3" creationId="{00000000-0000-0000-0000-000000000000}"/>
          </ac:spMkLst>
        </pc:spChg>
        <pc:picChg chg="mod">
          <ac:chgData name="Chiara Scarabotti" userId="7fac1290-d6ad-4c45-b7c3-537c071872f6" providerId="ADAL" clId="{C6910B7A-EFBC-5CC1-A2D0-8D1FBD3227B7}" dt="2026-10-30T13:35:16.935" v="17067" actId="962"/>
          <ac:picMkLst>
            <pc:docMk/>
            <pc:sldMk cId="0" sldId="258"/>
            <ac:picMk id="4" creationId="{00000000-0000-0000-0000-000000000000}"/>
          </ac:picMkLst>
        </pc:picChg>
      </pc:sldChg>
      <pc:sldChg chg="addSp delSp modSp mod setBg modNotesTx">
        <pc:chgData name="Chiara Scarabotti" userId="7fac1290-d6ad-4c45-b7c3-537c071872f6" providerId="ADAL" clId="{C6910B7A-EFBC-5CC1-A2D0-8D1FBD3227B7}" dt="2026-11-03T21:39:23.141" v="31309" actId="20577"/>
        <pc:sldMkLst>
          <pc:docMk/>
          <pc:sldMk cId="0" sldId="259"/>
        </pc:sldMkLst>
        <pc:spChg chg="mod">
          <ac:chgData name="Chiara Scarabotti" userId="7fac1290-d6ad-4c45-b7c3-537c071872f6" providerId="ADAL" clId="{C6910B7A-EFBC-5CC1-A2D0-8D1FBD3227B7}" dt="2026-10-30T13:26:09.938" v="16920" actId="33553"/>
          <ac:spMkLst>
            <pc:docMk/>
            <pc:sldMk cId="0" sldId="259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27:22.953" v="29455" actId="14100"/>
          <ac:spMkLst>
            <pc:docMk/>
            <pc:sldMk cId="0" sldId="259"/>
            <ac:spMk id="3" creationId="{00000000-0000-0000-0000-000000000000}"/>
          </ac:spMkLst>
        </pc:spChg>
        <pc:spChg chg="add mod">
          <ac:chgData name="Chiara Scarabotti" userId="7fac1290-d6ad-4c45-b7c3-537c071872f6" providerId="ADAL" clId="{C6910B7A-EFBC-5CC1-A2D0-8D1FBD3227B7}" dt="2026-10-30T12:04:45.843" v="16417" actId="1076"/>
          <ac:spMkLst>
            <pc:docMk/>
            <pc:sldMk cId="0" sldId="259"/>
            <ac:spMk id="7" creationId="{90C5D0B1-D05D-DD8C-CDD0-51E9C1F3A6FB}"/>
          </ac:spMkLst>
        </pc:spChg>
        <pc:spChg chg="add mod">
          <ac:chgData name="Chiara Scarabotti" userId="7fac1290-d6ad-4c45-b7c3-537c071872f6" providerId="ADAL" clId="{C6910B7A-EFBC-5CC1-A2D0-8D1FBD3227B7}" dt="2026-10-30T12:04:45.843" v="16417" actId="1076"/>
          <ac:spMkLst>
            <pc:docMk/>
            <pc:sldMk cId="0" sldId="259"/>
            <ac:spMk id="10" creationId="{623BF1D8-0AA3-24E4-50B9-18EBBC2489C4}"/>
          </ac:spMkLst>
        </pc:spChg>
        <pc:spChg chg="add mod">
          <ac:chgData name="Chiara Scarabotti" userId="7fac1290-d6ad-4c45-b7c3-537c071872f6" providerId="ADAL" clId="{C6910B7A-EFBC-5CC1-A2D0-8D1FBD3227B7}" dt="2026-10-30T12:04:45.843" v="16417" actId="1076"/>
          <ac:spMkLst>
            <pc:docMk/>
            <pc:sldMk cId="0" sldId="259"/>
            <ac:spMk id="13" creationId="{3B8E4EE3-E874-C11A-8B2D-47B6A47AD8FE}"/>
          </ac:spMkLst>
        </pc:spChg>
        <pc:picChg chg="mod">
          <ac:chgData name="Chiara Scarabotti" userId="7fac1290-d6ad-4c45-b7c3-537c071872f6" providerId="ADAL" clId="{C6910B7A-EFBC-5CC1-A2D0-8D1FBD3227B7}" dt="2026-10-29T10:37:02.013" v="14741" actId="962"/>
          <ac:picMkLst>
            <pc:docMk/>
            <pc:sldMk cId="0" sldId="259"/>
            <ac:picMk id="15" creationId="{AFB16C9F-BE49-558B-CDEF-33125ECBEA3C}"/>
          </ac:picMkLst>
        </pc:picChg>
      </pc:sldChg>
      <pc:sldChg chg="modSp mod setBg modNotesTx">
        <pc:chgData name="Chiara Scarabotti" userId="7fac1290-d6ad-4c45-b7c3-537c071872f6" providerId="ADAL" clId="{C6910B7A-EFBC-5CC1-A2D0-8D1FBD3227B7}" dt="2026-11-03T21:39:30.024" v="31310" actId="20577"/>
        <pc:sldMkLst>
          <pc:docMk/>
          <pc:sldMk cId="0" sldId="260"/>
        </pc:sldMkLst>
        <pc:spChg chg="mod">
          <ac:chgData name="Chiara Scarabotti" userId="7fac1290-d6ad-4c45-b7c3-537c071872f6" providerId="ADAL" clId="{C6910B7A-EFBC-5CC1-A2D0-8D1FBD3227B7}" dt="2026-10-30T13:26:14.869" v="16921" actId="33553"/>
          <ac:spMkLst>
            <pc:docMk/>
            <pc:sldMk cId="0" sldId="260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27:54.274" v="29458" actId="14100"/>
          <ac:spMkLst>
            <pc:docMk/>
            <pc:sldMk cId="0" sldId="260"/>
            <ac:spMk id="3" creationId="{00000000-0000-0000-0000-000000000000}"/>
          </ac:spMkLst>
        </pc:spChg>
        <pc:picChg chg="mod">
          <ac:chgData name="Chiara Scarabotti" userId="7fac1290-d6ad-4c45-b7c3-537c071872f6" providerId="ADAL" clId="{C6910B7A-EFBC-5CC1-A2D0-8D1FBD3227B7}" dt="2026-11-02T14:26:11.571" v="26808" actId="1076"/>
          <ac:picMkLst>
            <pc:docMk/>
            <pc:sldMk cId="0" sldId="260"/>
            <ac:picMk id="18" creationId="{44F50EDB-DC04-FB35-F1F6-DABA4F0207F4}"/>
          </ac:picMkLst>
        </pc:picChg>
      </pc:sldChg>
      <pc:sldChg chg="addSp delSp modSp mod setBg modNotesTx">
        <pc:chgData name="Chiara Scarabotti" userId="7fac1290-d6ad-4c45-b7c3-537c071872f6" providerId="ADAL" clId="{C6910B7A-EFBC-5CC1-A2D0-8D1FBD3227B7}" dt="2026-11-03T21:39:42.863" v="31312" actId="20577"/>
        <pc:sldMkLst>
          <pc:docMk/>
          <pc:sldMk cId="0" sldId="261"/>
        </pc:sldMkLst>
        <pc:spChg chg="mod">
          <ac:chgData name="Chiara Scarabotti" userId="7fac1290-d6ad-4c45-b7c3-537c071872f6" providerId="ADAL" clId="{C6910B7A-EFBC-5CC1-A2D0-8D1FBD3227B7}" dt="2026-11-03T21:02:31.949" v="31228" actId="255"/>
          <ac:spMkLst>
            <pc:docMk/>
            <pc:sldMk cId="0" sldId="261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28:09.418" v="29460" actId="14100"/>
          <ac:spMkLst>
            <pc:docMk/>
            <pc:sldMk cId="0" sldId="261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2T14:01:52.994" v="26274" actId="1076"/>
          <ac:spMkLst>
            <pc:docMk/>
            <pc:sldMk cId="0" sldId="261"/>
            <ac:spMk id="5" creationId="{00000000-0000-0000-0000-000000000000}"/>
          </ac:spMkLst>
        </pc:spChg>
        <pc:spChg chg="add mod">
          <ac:chgData name="Chiara Scarabotti" userId="7fac1290-d6ad-4c45-b7c3-537c071872f6" providerId="ADAL" clId="{C6910B7A-EFBC-5CC1-A2D0-8D1FBD3227B7}" dt="2026-11-02T14:01:52.994" v="26274" actId="1076"/>
          <ac:spMkLst>
            <pc:docMk/>
            <pc:sldMk cId="0" sldId="261"/>
            <ac:spMk id="7" creationId="{92D37214-BC44-A67D-0DAF-CC55060D9C7D}"/>
          </ac:spMkLst>
        </pc:spChg>
        <pc:spChg chg="mod">
          <ac:chgData name="Chiara Scarabotti" userId="7fac1290-d6ad-4c45-b7c3-537c071872f6" providerId="ADAL" clId="{C6910B7A-EFBC-5CC1-A2D0-8D1FBD3227B7}" dt="2026-11-02T14:01:52.994" v="26274" actId="1076"/>
          <ac:spMkLst>
            <pc:docMk/>
            <pc:sldMk cId="0" sldId="261"/>
            <ac:spMk id="8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2T14:01:52.994" v="26274" actId="1076"/>
          <ac:spMkLst>
            <pc:docMk/>
            <pc:sldMk cId="0" sldId="261"/>
            <ac:spMk id="11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2T14:01:52.994" v="26274" actId="107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2T14:01:52.994" v="26274" actId="1076"/>
          <ac:spMkLst>
            <pc:docMk/>
            <pc:sldMk cId="0" sldId="261"/>
            <ac:spMk id="17" creationId="{00000000-0000-0000-0000-000000000000}"/>
          </ac:spMkLst>
        </pc:spChg>
        <pc:picChg chg="mod">
          <ac:chgData name="Chiara Scarabotti" userId="7fac1290-d6ad-4c45-b7c3-537c071872f6" providerId="ADAL" clId="{C6910B7A-EFBC-5CC1-A2D0-8D1FBD3227B7}" dt="2026-11-02T14:01:56.712" v="26275" actId="14100"/>
          <ac:picMkLst>
            <pc:docMk/>
            <pc:sldMk cId="0" sldId="261"/>
            <ac:picMk id="4" creationId="{36E8E14F-56B5-83B0-2775-58E518B19AB9}"/>
          </ac:picMkLst>
        </pc:picChg>
        <pc:picChg chg="add mod modCrop">
          <ac:chgData name="Chiara Scarabotti" userId="7fac1290-d6ad-4c45-b7c3-537c071872f6" providerId="ADAL" clId="{C6910B7A-EFBC-5CC1-A2D0-8D1FBD3227B7}" dt="2026-11-03T15:30:54.056" v="29464" actId="14826"/>
          <ac:picMkLst>
            <pc:docMk/>
            <pc:sldMk cId="0" sldId="261"/>
            <ac:picMk id="12" creationId="{DA45039D-49CE-D210-1D79-30CD3AE38F39}"/>
          </ac:picMkLst>
        </pc:picChg>
      </pc:sldChg>
      <pc:sldChg chg="addSp delSp modSp mod ord setBg setClrOvrMap modNotesTx">
        <pc:chgData name="Chiara Scarabotti" userId="7fac1290-d6ad-4c45-b7c3-537c071872f6" providerId="ADAL" clId="{C6910B7A-EFBC-5CC1-A2D0-8D1FBD3227B7}" dt="2026-11-03T21:41:30.989" v="31327" actId="20577"/>
        <pc:sldMkLst>
          <pc:docMk/>
          <pc:sldMk cId="0" sldId="263"/>
        </pc:sldMkLst>
        <pc:spChg chg="mod">
          <ac:chgData name="Chiara Scarabotti" userId="7fac1290-d6ad-4c45-b7c3-537c071872f6" providerId="ADAL" clId="{C6910B7A-EFBC-5CC1-A2D0-8D1FBD3227B7}" dt="2026-10-30T13:30:01.049" v="17002" actId="33553"/>
          <ac:spMkLst>
            <pc:docMk/>
            <pc:sldMk cId="0" sldId="263"/>
            <ac:spMk id="2" creationId="{00000000-0000-0000-0000-000000000000}"/>
          </ac:spMkLst>
        </pc:spChg>
        <pc:spChg chg="add">
          <ac:chgData name="Chiara Scarabotti" userId="7fac1290-d6ad-4c45-b7c3-537c071872f6" providerId="ADAL" clId="{C6910B7A-EFBC-5CC1-A2D0-8D1FBD3227B7}" dt="2026-10-27T22:20:07.586" v="5287" actId="26606"/>
          <ac:spMkLst>
            <pc:docMk/>
            <pc:sldMk cId="0" sldId="263"/>
            <ac:spMk id="7" creationId="{66B332A4-D438-4773-A77F-5ED49A448D9D}"/>
          </ac:spMkLst>
        </pc:spChg>
        <pc:spChg chg="add">
          <ac:chgData name="Chiara Scarabotti" userId="7fac1290-d6ad-4c45-b7c3-537c071872f6" providerId="ADAL" clId="{C6910B7A-EFBC-5CC1-A2D0-8D1FBD3227B7}" dt="2026-10-27T22:20:07.586" v="5287" actId="26606"/>
          <ac:spMkLst>
            <pc:docMk/>
            <pc:sldMk cId="0" sldId="263"/>
            <ac:spMk id="9" creationId="{DF9AD32D-FF05-44F4-BD4D-9CEE89B71EB9}"/>
          </ac:spMkLst>
        </pc:spChg>
      </pc:sldChg>
      <pc:sldChg chg="modSp mod modNotesTx">
        <pc:chgData name="Chiara Scarabotti" userId="7fac1290-d6ad-4c45-b7c3-537c071872f6" providerId="ADAL" clId="{C6910B7A-EFBC-5CC1-A2D0-8D1FBD3227B7}" dt="2026-11-03T21:40:04.879" v="31317" actId="20577"/>
        <pc:sldMkLst>
          <pc:docMk/>
          <pc:sldMk cId="0" sldId="264"/>
        </pc:sldMkLst>
        <pc:spChg chg="mod">
          <ac:chgData name="Chiara Scarabotti" userId="7fac1290-d6ad-4c45-b7c3-537c071872f6" providerId="ADAL" clId="{C6910B7A-EFBC-5CC1-A2D0-8D1FBD3227B7}" dt="2026-11-03T21:06:39.296" v="31263" actId="20577"/>
          <ac:spMkLst>
            <pc:docMk/>
            <pc:sldMk cId="0" sldId="264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1:17.388" v="29465" actId="14100"/>
          <ac:spMkLst>
            <pc:docMk/>
            <pc:sldMk cId="0" sldId="264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3:48:26.683" v="17868" actId="962"/>
          <ac:spMkLst>
            <pc:docMk/>
            <pc:sldMk cId="0" sldId="264"/>
            <ac:spMk id="31" creationId="{33078138-2363-C73E-7994-7D6C0FC4AAA5}"/>
          </ac:spMkLst>
        </pc:spChg>
        <pc:spChg chg="mod">
          <ac:chgData name="Chiara Scarabotti" userId="7fac1290-d6ad-4c45-b7c3-537c071872f6" providerId="ADAL" clId="{C6910B7A-EFBC-5CC1-A2D0-8D1FBD3227B7}" dt="2026-10-30T13:48:20.689" v="17867" actId="962"/>
          <ac:spMkLst>
            <pc:docMk/>
            <pc:sldMk cId="0" sldId="264"/>
            <ac:spMk id="32" creationId="{BB0F4D5F-429C-4BE6-96A6-7E94C2C953C7}"/>
          </ac:spMkLst>
        </pc:spChg>
        <pc:spChg chg="mod">
          <ac:chgData name="Chiara Scarabotti" userId="7fac1290-d6ad-4c45-b7c3-537c071872f6" providerId="ADAL" clId="{C6910B7A-EFBC-5CC1-A2D0-8D1FBD3227B7}" dt="2026-10-30T13:47:45.438" v="17855" actId="962"/>
          <ac:spMkLst>
            <pc:docMk/>
            <pc:sldMk cId="0" sldId="264"/>
            <ac:spMk id="33" creationId="{6E807CFA-971F-940C-4D37-ED70021B031F}"/>
          </ac:spMkLst>
        </pc:spChg>
        <pc:spChg chg="mod">
          <ac:chgData name="Chiara Scarabotti" userId="7fac1290-d6ad-4c45-b7c3-537c071872f6" providerId="ADAL" clId="{C6910B7A-EFBC-5CC1-A2D0-8D1FBD3227B7}" dt="2026-10-30T13:47:13.413" v="17852" actId="13244"/>
          <ac:spMkLst>
            <pc:docMk/>
            <pc:sldMk cId="0" sldId="264"/>
            <ac:spMk id="34" creationId="{E5D5AAA5-4D7F-9D48-D310-760E4783EC6C}"/>
          </ac:spMkLst>
        </pc:spChg>
        <pc:spChg chg="mod">
          <ac:chgData name="Chiara Scarabotti" userId="7fac1290-d6ad-4c45-b7c3-537c071872f6" providerId="ADAL" clId="{C6910B7A-EFBC-5CC1-A2D0-8D1FBD3227B7}" dt="2026-10-30T13:46:48.308" v="17850" actId="962"/>
          <ac:spMkLst>
            <pc:docMk/>
            <pc:sldMk cId="0" sldId="264"/>
            <ac:spMk id="35" creationId="{E980746E-1D43-4D10-8D21-ABCED4C4A40E}"/>
          </ac:spMkLst>
        </pc:spChg>
        <pc:picChg chg="mod">
          <ac:chgData name="Chiara Scarabotti" userId="7fac1290-d6ad-4c45-b7c3-537c071872f6" providerId="ADAL" clId="{C6910B7A-EFBC-5CC1-A2D0-8D1FBD3227B7}" dt="2026-10-30T13:46:13.129" v="17849" actId="962"/>
          <ac:picMkLst>
            <pc:docMk/>
            <pc:sldMk cId="0" sldId="264"/>
            <ac:picMk id="47" creationId="{B53DC85F-7829-252B-E67B-6896081A0F54}"/>
          </ac:picMkLst>
        </pc:picChg>
        <pc:picChg chg="mod">
          <ac:chgData name="Chiara Scarabotti" userId="7fac1290-d6ad-4c45-b7c3-537c071872f6" providerId="ADAL" clId="{C6910B7A-EFBC-5CC1-A2D0-8D1FBD3227B7}" dt="2026-10-30T13:47:52.964" v="17856" actId="13244"/>
          <ac:picMkLst>
            <pc:docMk/>
            <pc:sldMk cId="0" sldId="264"/>
            <ac:picMk id="48" creationId="{CBC1054A-EC6C-AC24-59FD-3C121B72A709}"/>
          </ac:picMkLst>
        </pc:picChg>
        <pc:picChg chg="mod">
          <ac:chgData name="Chiara Scarabotti" userId="7fac1290-d6ad-4c45-b7c3-537c071872f6" providerId="ADAL" clId="{C6910B7A-EFBC-5CC1-A2D0-8D1FBD3227B7}" dt="2026-10-30T13:48:36.080" v="17869" actId="13244"/>
          <ac:picMkLst>
            <pc:docMk/>
            <pc:sldMk cId="0" sldId="264"/>
            <ac:picMk id="49" creationId="{CE710F7A-E36E-101C-EC4A-2732DBD2FF0A}"/>
          </ac:picMkLst>
        </pc:picChg>
      </pc:sldChg>
      <pc:sldChg chg="delSp modSp mod modNotesTx">
        <pc:chgData name="Chiara Scarabotti" userId="7fac1290-d6ad-4c45-b7c3-537c071872f6" providerId="ADAL" clId="{C6910B7A-EFBC-5CC1-A2D0-8D1FBD3227B7}" dt="2026-11-03T21:40:13.869" v="31318" actId="20577"/>
        <pc:sldMkLst>
          <pc:docMk/>
          <pc:sldMk cId="0" sldId="265"/>
        </pc:sldMkLst>
        <pc:spChg chg="mod">
          <ac:chgData name="Chiara Scarabotti" userId="7fac1290-d6ad-4c45-b7c3-537c071872f6" providerId="ADAL" clId="{C6910B7A-EFBC-5CC1-A2D0-8D1FBD3227B7}" dt="2026-11-02T14:07:45.445" v="26326" actId="20577"/>
          <ac:spMkLst>
            <pc:docMk/>
            <pc:sldMk cId="0" sldId="265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1:31.850" v="29466" actId="14100"/>
          <ac:spMkLst>
            <pc:docMk/>
            <pc:sldMk cId="0" sldId="265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1:45:30.626" v="28934" actId="1076"/>
          <ac:spMkLst>
            <pc:docMk/>
            <pc:sldMk cId="0" sldId="265"/>
            <ac:spMk id="18" creationId="{F0448262-E237-A673-D2F5-9885F69C1F0B}"/>
          </ac:spMkLst>
        </pc:spChg>
        <pc:spChg chg="mod topLvl">
          <ac:chgData name="Chiara Scarabotti" userId="7fac1290-d6ad-4c45-b7c3-537c071872f6" providerId="ADAL" clId="{C6910B7A-EFBC-5CC1-A2D0-8D1FBD3227B7}" dt="2026-10-30T13:51:57.845" v="17916" actId="962"/>
          <ac:spMkLst>
            <pc:docMk/>
            <pc:sldMk cId="0" sldId="265"/>
            <ac:spMk id="22" creationId="{C389364E-9FFA-9B82-5E4F-E308790E3362}"/>
          </ac:spMkLst>
        </pc:spChg>
        <pc:spChg chg="mod topLvl">
          <ac:chgData name="Chiara Scarabotti" userId="7fac1290-d6ad-4c45-b7c3-537c071872f6" providerId="ADAL" clId="{C6910B7A-EFBC-5CC1-A2D0-8D1FBD3227B7}" dt="2026-10-30T13:50:34.474" v="17882" actId="165"/>
          <ac:spMkLst>
            <pc:docMk/>
            <pc:sldMk cId="0" sldId="265"/>
            <ac:spMk id="23" creationId="{BF3F03CB-66A3-47BE-276E-E26B413E8617}"/>
          </ac:spMkLst>
        </pc:spChg>
        <pc:spChg chg="mod topLvl">
          <ac:chgData name="Chiara Scarabotti" userId="7fac1290-d6ad-4c45-b7c3-537c071872f6" providerId="ADAL" clId="{C6910B7A-EFBC-5CC1-A2D0-8D1FBD3227B7}" dt="2026-10-30T13:51:58.823" v="17917" actId="962"/>
          <ac:spMkLst>
            <pc:docMk/>
            <pc:sldMk cId="0" sldId="265"/>
            <ac:spMk id="24" creationId="{21DB4679-1FB1-0385-8103-77DBD107C8E6}"/>
          </ac:spMkLst>
        </pc:spChg>
        <pc:spChg chg="mod topLvl">
          <ac:chgData name="Chiara Scarabotti" userId="7fac1290-d6ad-4c45-b7c3-537c071872f6" providerId="ADAL" clId="{C6910B7A-EFBC-5CC1-A2D0-8D1FBD3227B7}" dt="2026-10-30T13:51:54.430" v="17915"/>
          <ac:spMkLst>
            <pc:docMk/>
            <pc:sldMk cId="0" sldId="265"/>
            <ac:spMk id="25" creationId="{542A0061-974B-1F7B-A978-F64F76791977}"/>
          </ac:spMkLst>
        </pc:spChg>
        <pc:spChg chg="mod topLvl">
          <ac:chgData name="Chiara Scarabotti" userId="7fac1290-d6ad-4c45-b7c3-537c071872f6" providerId="ADAL" clId="{C6910B7A-EFBC-5CC1-A2D0-8D1FBD3227B7}" dt="2026-11-03T21:09:40.173" v="31273" actId="20577"/>
          <ac:spMkLst>
            <pc:docMk/>
            <pc:sldMk cId="0" sldId="265"/>
            <ac:spMk id="26" creationId="{CF64B72C-5537-1E1B-2DEA-47392E46E403}"/>
          </ac:spMkLst>
        </pc:spChg>
        <pc:spChg chg="mod topLvl">
          <ac:chgData name="Chiara Scarabotti" userId="7fac1290-d6ad-4c45-b7c3-537c071872f6" providerId="ADAL" clId="{C6910B7A-EFBC-5CC1-A2D0-8D1FBD3227B7}" dt="2026-10-30T13:50:50.733" v="17884" actId="962"/>
          <ac:spMkLst>
            <pc:docMk/>
            <pc:sldMk cId="0" sldId="265"/>
            <ac:spMk id="27" creationId="{50588151-7ED9-5318-4B78-F1D133A86959}"/>
          </ac:spMkLst>
        </pc:spChg>
        <pc:spChg chg="mod topLvl">
          <ac:chgData name="Chiara Scarabotti" userId="7fac1290-d6ad-4c45-b7c3-537c071872f6" providerId="ADAL" clId="{C6910B7A-EFBC-5CC1-A2D0-8D1FBD3227B7}" dt="2026-10-30T13:50:43.516" v="17883" actId="165"/>
          <ac:spMkLst>
            <pc:docMk/>
            <pc:sldMk cId="0" sldId="265"/>
            <ac:spMk id="28" creationId="{12A17925-5063-ECBD-38F3-F6E965FBA6EC}"/>
          </ac:spMkLst>
        </pc:spChg>
        <pc:spChg chg="mod topLvl">
          <ac:chgData name="Chiara Scarabotti" userId="7fac1290-d6ad-4c45-b7c3-537c071872f6" providerId="ADAL" clId="{C6910B7A-EFBC-5CC1-A2D0-8D1FBD3227B7}" dt="2026-10-30T13:50:43.516" v="17883" actId="165"/>
          <ac:spMkLst>
            <pc:docMk/>
            <pc:sldMk cId="0" sldId="265"/>
            <ac:spMk id="29" creationId="{5AB8E0FF-6992-1F42-6BB7-ABFC7B08FEB8}"/>
          </ac:spMkLst>
        </pc:spChg>
        <pc:spChg chg="mod">
          <ac:chgData name="Chiara Scarabotti" userId="7fac1290-d6ad-4c45-b7c3-537c071872f6" providerId="ADAL" clId="{C6910B7A-EFBC-5CC1-A2D0-8D1FBD3227B7}" dt="2026-10-30T13:52:14.807" v="17921"/>
          <ac:spMkLst>
            <pc:docMk/>
            <pc:sldMk cId="0" sldId="265"/>
            <ac:spMk id="43" creationId="{D150B5A4-5AAB-E987-0C93-D3BE5BC14BE1}"/>
          </ac:spMkLst>
        </pc:spChg>
        <pc:cxnChg chg="mod">
          <ac:chgData name="Chiara Scarabotti" userId="7fac1290-d6ad-4c45-b7c3-537c071872f6" providerId="ADAL" clId="{C6910B7A-EFBC-5CC1-A2D0-8D1FBD3227B7}" dt="2026-10-30T13:48:57.831" v="17873" actId="962"/>
          <ac:cxnSpMkLst>
            <pc:docMk/>
            <pc:sldMk cId="0" sldId="265"/>
            <ac:cxnSpMk id="17" creationId="{D96C8F36-D1C7-5EAF-D041-8BBBE186D3E5}"/>
          </ac:cxnSpMkLst>
        </pc:cxnChg>
        <pc:cxnChg chg="mod">
          <ac:chgData name="Chiara Scarabotti" userId="7fac1290-d6ad-4c45-b7c3-537c071872f6" providerId="ADAL" clId="{C6910B7A-EFBC-5CC1-A2D0-8D1FBD3227B7}" dt="2026-11-03T11:45:22.654" v="28932" actId="692"/>
          <ac:cxnSpMkLst>
            <pc:docMk/>
            <pc:sldMk cId="0" sldId="265"/>
            <ac:cxnSpMk id="35" creationId="{EA0D3700-A039-2B91-1AF4-306D906C9DCE}"/>
          </ac:cxnSpMkLst>
        </pc:cxnChg>
        <pc:cxnChg chg="mod">
          <ac:chgData name="Chiara Scarabotti" userId="7fac1290-d6ad-4c45-b7c3-537c071872f6" providerId="ADAL" clId="{C6910B7A-EFBC-5CC1-A2D0-8D1FBD3227B7}" dt="2026-11-03T11:45:37.632" v="28935" actId="692"/>
          <ac:cxnSpMkLst>
            <pc:docMk/>
            <pc:sldMk cId="0" sldId="265"/>
            <ac:cxnSpMk id="40" creationId="{E9356425-A502-7991-8CBA-4FCA3EBC54ED}"/>
          </ac:cxnSpMkLst>
        </pc:cxnChg>
      </pc:sldChg>
      <pc:sldChg chg="addSp delSp modSp mod modNotesTx">
        <pc:chgData name="Chiara Scarabotti" userId="7fac1290-d6ad-4c45-b7c3-537c071872f6" providerId="ADAL" clId="{C6910B7A-EFBC-5CC1-A2D0-8D1FBD3227B7}" dt="2026-11-03T21:40:20.343" v="31319" actId="20577"/>
        <pc:sldMkLst>
          <pc:docMk/>
          <pc:sldMk cId="0" sldId="266"/>
        </pc:sldMkLst>
        <pc:spChg chg="mod">
          <ac:chgData name="Chiara Scarabotti" userId="7fac1290-d6ad-4c45-b7c3-537c071872f6" providerId="ADAL" clId="{C6910B7A-EFBC-5CC1-A2D0-8D1FBD3227B7}" dt="2026-11-03T14:58:27.048" v="29437" actId="114"/>
          <ac:spMkLst>
            <pc:docMk/>
            <pc:sldMk cId="0" sldId="266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2:56.335" v="29521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3:54:55.135" v="19185" actId="962"/>
          <ac:spMkLst>
            <pc:docMk/>
            <pc:sldMk cId="0" sldId="266"/>
            <ac:spMk id="16" creationId="{CBAED468-C08F-9357-47E6-DA0889E835FC}"/>
          </ac:spMkLst>
        </pc:spChg>
        <pc:spChg chg="mod">
          <ac:chgData name="Chiara Scarabotti" userId="7fac1290-d6ad-4c45-b7c3-537c071872f6" providerId="ADAL" clId="{C6910B7A-EFBC-5CC1-A2D0-8D1FBD3227B7}" dt="2026-10-30T13:54:56.226" v="19186" actId="962"/>
          <ac:spMkLst>
            <pc:docMk/>
            <pc:sldMk cId="0" sldId="266"/>
            <ac:spMk id="19" creationId="{B8D9BF17-8B1F-C5E2-0449-AD276D38D313}"/>
          </ac:spMkLst>
        </pc:spChg>
        <pc:spChg chg="mod">
          <ac:chgData name="Chiara Scarabotti" userId="7fac1290-d6ad-4c45-b7c3-537c071872f6" providerId="ADAL" clId="{C6910B7A-EFBC-5CC1-A2D0-8D1FBD3227B7}" dt="2026-11-02T15:50:31.100" v="27020" actId="20577"/>
          <ac:spMkLst>
            <pc:docMk/>
            <pc:sldMk cId="0" sldId="266"/>
            <ac:spMk id="20" creationId="{F7DE9D3E-E071-C6F1-F0EC-8C0AB504E3D4}"/>
          </ac:spMkLst>
        </pc:spChg>
        <pc:spChg chg="mod">
          <ac:chgData name="Chiara Scarabotti" userId="7fac1290-d6ad-4c45-b7c3-537c071872f6" providerId="ADAL" clId="{C6910B7A-EFBC-5CC1-A2D0-8D1FBD3227B7}" dt="2026-10-30T13:54:57.051" v="19187" actId="962"/>
          <ac:spMkLst>
            <pc:docMk/>
            <pc:sldMk cId="0" sldId="266"/>
            <ac:spMk id="22" creationId="{22EB5A43-792F-D0AF-A0F6-005E9ED1DE8A}"/>
          </ac:spMkLst>
        </pc:spChg>
        <pc:picChg chg="add mod">
          <ac:chgData name="Chiara Scarabotti" userId="7fac1290-d6ad-4c45-b7c3-537c071872f6" providerId="ADAL" clId="{C6910B7A-EFBC-5CC1-A2D0-8D1FBD3227B7}" dt="2026-11-03T21:35:20.570" v="31303" actId="962"/>
          <ac:picMkLst>
            <pc:docMk/>
            <pc:sldMk cId="0" sldId="266"/>
            <ac:picMk id="4" creationId="{6D6E3C83-CAB1-9FA3-2F95-86437E1A6BC6}"/>
          </ac:picMkLst>
        </pc:picChg>
        <pc:picChg chg="mod">
          <ac:chgData name="Chiara Scarabotti" userId="7fac1290-d6ad-4c45-b7c3-537c071872f6" providerId="ADAL" clId="{C6910B7A-EFBC-5CC1-A2D0-8D1FBD3227B7}" dt="2026-10-30T13:55:10.485" v="19188" actId="13244"/>
          <ac:picMkLst>
            <pc:docMk/>
            <pc:sldMk cId="0" sldId="266"/>
            <ac:picMk id="32" creationId="{E8462E9B-34C0-93BA-06E6-249A735D83E7}"/>
          </ac:picMkLst>
        </pc:picChg>
        <pc:picChg chg="mod">
          <ac:chgData name="Chiara Scarabotti" userId="7fac1290-d6ad-4c45-b7c3-537c071872f6" providerId="ADAL" clId="{C6910B7A-EFBC-5CC1-A2D0-8D1FBD3227B7}" dt="2026-10-30T13:55:15.954" v="19189" actId="13244"/>
          <ac:picMkLst>
            <pc:docMk/>
            <pc:sldMk cId="0" sldId="266"/>
            <ac:picMk id="33" creationId="{FBDBB23B-FA99-A0FB-AA7A-3528BB3EC851}"/>
          </ac:picMkLst>
        </pc:picChg>
        <pc:picChg chg="del mod">
          <ac:chgData name="Chiara Scarabotti" userId="7fac1290-d6ad-4c45-b7c3-537c071872f6" providerId="ADAL" clId="{C6910B7A-EFBC-5CC1-A2D0-8D1FBD3227B7}" dt="2026-11-02T14:25:20.679" v="26797" actId="478"/>
          <ac:picMkLst>
            <pc:docMk/>
            <pc:sldMk cId="0" sldId="266"/>
            <ac:picMk id="35" creationId="{2FAA7E93-0A8E-2C7D-02FC-D64874FFC37D}"/>
          </ac:picMkLst>
        </pc:picChg>
      </pc:sldChg>
      <pc:sldChg chg="addSp delSp modSp mod modNotesTx">
        <pc:chgData name="Chiara Scarabotti" userId="7fac1290-d6ad-4c45-b7c3-537c071872f6" providerId="ADAL" clId="{C6910B7A-EFBC-5CC1-A2D0-8D1FBD3227B7}" dt="2026-11-03T21:40:25.736" v="31320" actId="20577"/>
        <pc:sldMkLst>
          <pc:docMk/>
          <pc:sldMk cId="0" sldId="267"/>
        </pc:sldMkLst>
        <pc:spChg chg="mod">
          <ac:chgData name="Chiara Scarabotti" userId="7fac1290-d6ad-4c45-b7c3-537c071872f6" providerId="ADAL" clId="{C6910B7A-EFBC-5CC1-A2D0-8D1FBD3227B7}" dt="2026-11-02T14:08:00.852" v="26338" actId="20577"/>
          <ac:spMkLst>
            <pc:docMk/>
            <pc:sldMk cId="0" sldId="267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3:03.246" v="29522" actId="14100"/>
          <ac:spMkLst>
            <pc:docMk/>
            <pc:sldMk cId="0" sldId="267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3:55:29.630" v="19194" actId="962"/>
          <ac:spMkLst>
            <pc:docMk/>
            <pc:sldMk cId="0" sldId="267"/>
            <ac:spMk id="4" creationId="{BAA8E45F-2DD3-39E2-B89C-1666E6AE8D6A}"/>
          </ac:spMkLst>
        </pc:spChg>
        <pc:spChg chg="mod">
          <ac:chgData name="Chiara Scarabotti" userId="7fac1290-d6ad-4c45-b7c3-537c071872f6" providerId="ADAL" clId="{C6910B7A-EFBC-5CC1-A2D0-8D1FBD3227B7}" dt="2026-10-30T13:55:31.467" v="19196" actId="962"/>
          <ac:spMkLst>
            <pc:docMk/>
            <pc:sldMk cId="0" sldId="267"/>
            <ac:spMk id="5" creationId="{B3AD9A63-D88C-49F0-BB2C-2A84C4C8864A}"/>
          </ac:spMkLst>
        </pc:spChg>
        <pc:spChg chg="mod">
          <ac:chgData name="Chiara Scarabotti" userId="7fac1290-d6ad-4c45-b7c3-537c071872f6" providerId="ADAL" clId="{C6910B7A-EFBC-5CC1-A2D0-8D1FBD3227B7}" dt="2026-10-30T13:59:50.607" v="19238" actId="20577"/>
          <ac:spMkLst>
            <pc:docMk/>
            <pc:sldMk cId="0" sldId="267"/>
            <ac:spMk id="6" creationId="{94FD989B-ECA2-90CD-E4F7-0FB7A69799A5}"/>
          </ac:spMkLst>
        </pc:spChg>
        <pc:spChg chg="mod">
          <ac:chgData name="Chiara Scarabotti" userId="7fac1290-d6ad-4c45-b7c3-537c071872f6" providerId="ADAL" clId="{C6910B7A-EFBC-5CC1-A2D0-8D1FBD3227B7}" dt="2026-10-30T13:55:33.146" v="19198" actId="962"/>
          <ac:spMkLst>
            <pc:docMk/>
            <pc:sldMk cId="0" sldId="267"/>
            <ac:spMk id="7" creationId="{C66CC16C-89CD-9F3B-A0F4-F19076981FA0}"/>
          </ac:spMkLst>
        </pc:spChg>
        <pc:spChg chg="mod">
          <ac:chgData name="Chiara Scarabotti" userId="7fac1290-d6ad-4c45-b7c3-537c071872f6" providerId="ADAL" clId="{C6910B7A-EFBC-5CC1-A2D0-8D1FBD3227B7}" dt="2026-10-30T14:01:37.959" v="19260" actId="166"/>
          <ac:spMkLst>
            <pc:docMk/>
            <pc:sldMk cId="0" sldId="267"/>
            <ac:spMk id="8" creationId="{D8AAB471-3E3A-8F30-AD91-A09DE5C80A04}"/>
          </ac:spMkLst>
        </pc:spChg>
        <pc:spChg chg="add mod">
          <ac:chgData name="Chiara Scarabotti" userId="7fac1290-d6ad-4c45-b7c3-537c071872f6" providerId="ADAL" clId="{C6910B7A-EFBC-5CC1-A2D0-8D1FBD3227B7}" dt="2026-10-30T13:57:29.509" v="19208" actId="13244"/>
          <ac:spMkLst>
            <pc:docMk/>
            <pc:sldMk cId="0" sldId="267"/>
            <ac:spMk id="9" creationId="{50A7619D-EDFE-5313-3638-FE0565D917C4}"/>
          </ac:spMkLst>
        </pc:spChg>
        <pc:spChg chg="add mod">
          <ac:chgData name="Chiara Scarabotti" userId="7fac1290-d6ad-4c45-b7c3-537c071872f6" providerId="ADAL" clId="{C6910B7A-EFBC-5CC1-A2D0-8D1FBD3227B7}" dt="2026-10-30T13:58:40.235" v="19212" actId="13244"/>
          <ac:spMkLst>
            <pc:docMk/>
            <pc:sldMk cId="0" sldId="267"/>
            <ac:spMk id="10" creationId="{282DB74E-25CF-796D-A200-F14383ABC554}"/>
          </ac:spMkLst>
        </pc:spChg>
        <pc:spChg chg="mod">
          <ac:chgData name="Chiara Scarabotti" userId="7fac1290-d6ad-4c45-b7c3-537c071872f6" providerId="ADAL" clId="{C6910B7A-EFBC-5CC1-A2D0-8D1FBD3227B7}" dt="2026-10-30T13:58:22.239" v="19211"/>
          <ac:spMkLst>
            <pc:docMk/>
            <pc:sldMk cId="0" sldId="267"/>
            <ac:spMk id="14" creationId="{CA227F6C-6643-CFFC-D203-4C542204C444}"/>
          </ac:spMkLst>
        </pc:spChg>
        <pc:spChg chg="mod">
          <ac:chgData name="Chiara Scarabotti" userId="7fac1290-d6ad-4c45-b7c3-537c071872f6" providerId="ADAL" clId="{C6910B7A-EFBC-5CC1-A2D0-8D1FBD3227B7}" dt="2026-10-30T13:55:32.291" v="19197" actId="962"/>
          <ac:spMkLst>
            <pc:docMk/>
            <pc:sldMk cId="0" sldId="267"/>
            <ac:spMk id="33" creationId="{41CA6DEC-B549-BBD9-0610-16589F07D7EB}"/>
          </ac:spMkLst>
        </pc:spChg>
        <pc:spChg chg="mod">
          <ac:chgData name="Chiara Scarabotti" userId="7fac1290-d6ad-4c45-b7c3-537c071872f6" providerId="ADAL" clId="{C6910B7A-EFBC-5CC1-A2D0-8D1FBD3227B7}" dt="2026-11-02T10:07:23.902" v="25951" actId="962"/>
          <ac:spMkLst>
            <pc:docMk/>
            <pc:sldMk cId="0" sldId="267"/>
            <ac:spMk id="36" creationId="{4CD088BB-08E9-05CA-54DE-EDD4BE10C510}"/>
          </ac:spMkLst>
        </pc:spChg>
        <pc:spChg chg="mod">
          <ac:chgData name="Chiara Scarabotti" userId="7fac1290-d6ad-4c45-b7c3-537c071872f6" providerId="ADAL" clId="{C6910B7A-EFBC-5CC1-A2D0-8D1FBD3227B7}" dt="2026-10-30T13:55:33.909" v="19199" actId="962"/>
          <ac:spMkLst>
            <pc:docMk/>
            <pc:sldMk cId="0" sldId="267"/>
            <ac:spMk id="39" creationId="{89337CB1-154F-4600-C610-6669DF990B3F}"/>
          </ac:spMkLst>
        </pc:spChg>
        <pc:spChg chg="mod topLvl">
          <ac:chgData name="Chiara Scarabotti" userId="7fac1290-d6ad-4c45-b7c3-537c071872f6" providerId="ADAL" clId="{C6910B7A-EFBC-5CC1-A2D0-8D1FBD3227B7}" dt="2026-10-30T13:56:30.097" v="19204" actId="962"/>
          <ac:spMkLst>
            <pc:docMk/>
            <pc:sldMk cId="0" sldId="267"/>
            <ac:spMk id="43" creationId="{47A3B684-3BB4-D4BA-1216-93A5CBF821BA}"/>
          </ac:spMkLst>
        </pc:spChg>
        <pc:spChg chg="mod topLvl">
          <ac:chgData name="Chiara Scarabotti" userId="7fac1290-d6ad-4c45-b7c3-537c071872f6" providerId="ADAL" clId="{C6910B7A-EFBC-5CC1-A2D0-8D1FBD3227B7}" dt="2026-11-03T21:36:55.985" v="31304" actId="403"/>
          <ac:spMkLst>
            <pc:docMk/>
            <pc:sldMk cId="0" sldId="267"/>
            <ac:spMk id="44" creationId="{09DBEFE5-47A3-F11F-17C8-23CBAB4389EB}"/>
          </ac:spMkLst>
        </pc:spChg>
        <pc:spChg chg="mod topLvl">
          <ac:chgData name="Chiara Scarabotti" userId="7fac1290-d6ad-4c45-b7c3-537c071872f6" providerId="ADAL" clId="{C6910B7A-EFBC-5CC1-A2D0-8D1FBD3227B7}" dt="2026-10-30T13:58:12.003" v="19209" actId="13244"/>
          <ac:spMkLst>
            <pc:docMk/>
            <pc:sldMk cId="0" sldId="267"/>
            <ac:spMk id="45" creationId="{26D3FA86-01E6-7226-337F-97109D17461E}"/>
          </ac:spMkLst>
        </pc:spChg>
        <pc:spChg chg="mod topLvl">
          <ac:chgData name="Chiara Scarabotti" userId="7fac1290-d6ad-4c45-b7c3-537c071872f6" providerId="ADAL" clId="{C6910B7A-EFBC-5CC1-A2D0-8D1FBD3227B7}" dt="2026-10-30T13:56:28.487" v="19203" actId="962"/>
          <ac:spMkLst>
            <pc:docMk/>
            <pc:sldMk cId="0" sldId="267"/>
            <ac:spMk id="46" creationId="{03D31779-5AB2-546C-2B7C-D89D28CB5CB9}"/>
          </ac:spMkLst>
        </pc:spChg>
        <pc:spChg chg="mod topLvl">
          <ac:chgData name="Chiara Scarabotti" userId="7fac1290-d6ad-4c45-b7c3-537c071872f6" providerId="ADAL" clId="{C6910B7A-EFBC-5CC1-A2D0-8D1FBD3227B7}" dt="2026-11-03T21:36:55.985" v="31304" actId="403"/>
          <ac:spMkLst>
            <pc:docMk/>
            <pc:sldMk cId="0" sldId="267"/>
            <ac:spMk id="47" creationId="{D4F0CCF8-53E4-9BF9-E439-C6B1139C74F9}"/>
          </ac:spMkLst>
        </pc:spChg>
        <pc:spChg chg="mod topLvl">
          <ac:chgData name="Chiara Scarabotti" userId="7fac1290-d6ad-4c45-b7c3-537c071872f6" providerId="ADAL" clId="{C6910B7A-EFBC-5CC1-A2D0-8D1FBD3227B7}" dt="2026-10-30T13:56:16.144" v="19201" actId="165"/>
          <ac:spMkLst>
            <pc:docMk/>
            <pc:sldMk cId="0" sldId="267"/>
            <ac:spMk id="48" creationId="{73FDCB12-EE83-1A41-4D6E-AE2240701488}"/>
          </ac:spMkLst>
        </pc:spChg>
        <pc:spChg chg="mod topLvl">
          <ac:chgData name="Chiara Scarabotti" userId="7fac1290-d6ad-4c45-b7c3-537c071872f6" providerId="ADAL" clId="{C6910B7A-EFBC-5CC1-A2D0-8D1FBD3227B7}" dt="2026-10-30T13:56:34.465" v="19205" actId="962"/>
          <ac:spMkLst>
            <pc:docMk/>
            <pc:sldMk cId="0" sldId="267"/>
            <ac:spMk id="49" creationId="{1F87663B-863C-657A-DF5D-2A8F999610CF}"/>
          </ac:spMkLst>
        </pc:spChg>
        <pc:spChg chg="mod topLvl">
          <ac:chgData name="Chiara Scarabotti" userId="7fac1290-d6ad-4c45-b7c3-537c071872f6" providerId="ADAL" clId="{C6910B7A-EFBC-5CC1-A2D0-8D1FBD3227B7}" dt="2026-11-03T21:36:55.985" v="31304" actId="403"/>
          <ac:spMkLst>
            <pc:docMk/>
            <pc:sldMk cId="0" sldId="267"/>
            <ac:spMk id="50" creationId="{E465A500-C3A5-C55F-CC6B-7A5C9501D4D7}"/>
          </ac:spMkLst>
        </pc:spChg>
        <pc:spChg chg="mod topLvl">
          <ac:chgData name="Chiara Scarabotti" userId="7fac1290-d6ad-4c45-b7c3-537c071872f6" providerId="ADAL" clId="{C6910B7A-EFBC-5CC1-A2D0-8D1FBD3227B7}" dt="2026-10-30T13:56:10.988" v="19200" actId="165"/>
          <ac:spMkLst>
            <pc:docMk/>
            <pc:sldMk cId="0" sldId="267"/>
            <ac:spMk id="51" creationId="{9FD4A4BF-4987-B452-E699-513150595D20}"/>
          </ac:spMkLst>
        </pc:spChg>
      </pc:sldChg>
      <pc:sldChg chg="delSp modSp mod modNotesTx">
        <pc:chgData name="Chiara Scarabotti" userId="7fac1290-d6ad-4c45-b7c3-537c071872f6" providerId="ADAL" clId="{C6910B7A-EFBC-5CC1-A2D0-8D1FBD3227B7}" dt="2026-11-03T21:40:47.214" v="31321" actId="20577"/>
        <pc:sldMkLst>
          <pc:docMk/>
          <pc:sldMk cId="0" sldId="268"/>
        </pc:sldMkLst>
        <pc:spChg chg="mod">
          <ac:chgData name="Chiara Scarabotti" userId="7fac1290-d6ad-4c45-b7c3-537c071872f6" providerId="ADAL" clId="{C6910B7A-EFBC-5CC1-A2D0-8D1FBD3227B7}" dt="2026-11-03T15:32:36.959" v="29520" actId="20577"/>
          <ac:spMkLst>
            <pc:docMk/>
            <pc:sldMk cId="0" sldId="268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3:13.542" v="29523" actId="14100"/>
          <ac:spMkLst>
            <pc:docMk/>
            <pc:sldMk cId="0" sldId="268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4:50:24.980" v="19262" actId="962"/>
          <ac:spMkLst>
            <pc:docMk/>
            <pc:sldMk cId="0" sldId="268"/>
            <ac:spMk id="4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4:50:26.166" v="19263" actId="962"/>
          <ac:spMkLst>
            <pc:docMk/>
            <pc:sldMk cId="0" sldId="268"/>
            <ac:spMk id="7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27T23:25:14.917" v="7186" actId="20577"/>
          <ac:spMkLst>
            <pc:docMk/>
            <pc:sldMk cId="0" sldId="268"/>
            <ac:spMk id="8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4:50:26.999" v="19264" actId="962"/>
          <ac:spMkLst>
            <pc:docMk/>
            <pc:sldMk cId="0" sldId="268"/>
            <ac:spMk id="10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27T23:13:11.258" v="7046" actId="20577"/>
          <ac:spMkLst>
            <pc:docMk/>
            <pc:sldMk cId="0" sldId="268"/>
            <ac:spMk id="11" creationId="{00000000-0000-0000-0000-000000000000}"/>
          </ac:spMkLst>
        </pc:spChg>
        <pc:picChg chg="mod">
          <ac:chgData name="Chiara Scarabotti" userId="7fac1290-d6ad-4c45-b7c3-537c071872f6" providerId="ADAL" clId="{C6910B7A-EFBC-5CC1-A2D0-8D1FBD3227B7}" dt="2026-10-30T14:51:26.498" v="19676" actId="962"/>
          <ac:picMkLst>
            <pc:docMk/>
            <pc:sldMk cId="0" sldId="268"/>
            <ac:picMk id="13" creationId="{A10FC9B7-1C3D-6A0A-BFC5-D4F860664358}"/>
          </ac:picMkLst>
        </pc:picChg>
        <pc:picChg chg="mod">
          <ac:chgData name="Chiara Scarabotti" userId="7fac1290-d6ad-4c45-b7c3-537c071872f6" providerId="ADAL" clId="{C6910B7A-EFBC-5CC1-A2D0-8D1FBD3227B7}" dt="2026-10-30T14:51:48.193" v="19862" actId="962"/>
          <ac:picMkLst>
            <pc:docMk/>
            <pc:sldMk cId="0" sldId="268"/>
            <ac:picMk id="14" creationId="{B0004A6C-C32D-B4E9-B37C-C56B3E379755}"/>
          </ac:picMkLst>
        </pc:picChg>
        <pc:picChg chg="mod">
          <ac:chgData name="Chiara Scarabotti" userId="7fac1290-d6ad-4c45-b7c3-537c071872f6" providerId="ADAL" clId="{C6910B7A-EFBC-5CC1-A2D0-8D1FBD3227B7}" dt="2026-10-30T14:51:08.351" v="19492" actId="962"/>
          <ac:picMkLst>
            <pc:docMk/>
            <pc:sldMk cId="0" sldId="268"/>
            <ac:picMk id="15" creationId="{3E3512A2-C885-AB39-506E-66D84691C5CE}"/>
          </ac:picMkLst>
        </pc:picChg>
      </pc:sldChg>
      <pc:sldChg chg="addSp delSp modSp mod chgLayout modNotesTx">
        <pc:chgData name="Chiara Scarabotti" userId="7fac1290-d6ad-4c45-b7c3-537c071872f6" providerId="ADAL" clId="{C6910B7A-EFBC-5CC1-A2D0-8D1FBD3227B7}" dt="2026-11-03T21:41:10.569" v="31325" actId="20577"/>
        <pc:sldMkLst>
          <pc:docMk/>
          <pc:sldMk cId="0" sldId="270"/>
        </pc:sldMkLst>
        <pc:spChg chg="mod ord">
          <ac:chgData name="Chiara Scarabotti" userId="7fac1290-d6ad-4c45-b7c3-537c071872f6" providerId="ADAL" clId="{C6910B7A-EFBC-5CC1-A2D0-8D1FBD3227B7}" dt="2026-11-03T15:00:11.290" v="29446" actId="1076"/>
          <ac:spMkLst>
            <pc:docMk/>
            <pc:sldMk cId="0" sldId="270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3:49.708" v="29527" actId="14100"/>
          <ac:spMkLst>
            <pc:docMk/>
            <pc:sldMk cId="0" sldId="270"/>
            <ac:spMk id="3" creationId="{00000000-0000-0000-0000-000000000000}"/>
          </ac:spMkLst>
        </pc:spChg>
        <pc:spChg chg="add mod">
          <ac:chgData name="Chiara Scarabotti" userId="7fac1290-d6ad-4c45-b7c3-537c071872f6" providerId="ADAL" clId="{C6910B7A-EFBC-5CC1-A2D0-8D1FBD3227B7}" dt="2026-11-03T14:48:10.811" v="29234" actId="14100"/>
          <ac:spMkLst>
            <pc:docMk/>
            <pc:sldMk cId="0" sldId="270"/>
            <ac:spMk id="6" creationId="{107F1404-194F-9E49-CF2A-27DF77823CF4}"/>
          </ac:spMkLst>
        </pc:spChg>
        <pc:spChg chg="add mod">
          <ac:chgData name="Chiara Scarabotti" userId="7fac1290-d6ad-4c45-b7c3-537c071872f6" providerId="ADAL" clId="{C6910B7A-EFBC-5CC1-A2D0-8D1FBD3227B7}" dt="2026-11-03T12:14:38.492" v="29161" actId="1038"/>
          <ac:spMkLst>
            <pc:docMk/>
            <pc:sldMk cId="0" sldId="270"/>
            <ac:spMk id="7" creationId="{8DEDC537-557D-C391-EFFA-A977A822F73B}"/>
          </ac:spMkLst>
        </pc:spChg>
        <pc:spChg chg="add mod">
          <ac:chgData name="Chiara Scarabotti" userId="7fac1290-d6ad-4c45-b7c3-537c071872f6" providerId="ADAL" clId="{C6910B7A-EFBC-5CC1-A2D0-8D1FBD3227B7}" dt="2026-11-03T11:32:06.902" v="28749" actId="1076"/>
          <ac:spMkLst>
            <pc:docMk/>
            <pc:sldMk cId="0" sldId="270"/>
            <ac:spMk id="11" creationId="{F483C5C8-69B8-56F5-228D-4F272C9B86EA}"/>
          </ac:spMkLst>
        </pc:spChg>
        <pc:spChg chg="add mod">
          <ac:chgData name="Chiara Scarabotti" userId="7fac1290-d6ad-4c45-b7c3-537c071872f6" providerId="ADAL" clId="{C6910B7A-EFBC-5CC1-A2D0-8D1FBD3227B7}" dt="2026-11-03T12:14:42.848" v="29162" actId="1076"/>
          <ac:spMkLst>
            <pc:docMk/>
            <pc:sldMk cId="0" sldId="270"/>
            <ac:spMk id="12" creationId="{7FC32E6F-8443-400C-1C7D-1ACE09B3DBB2}"/>
          </ac:spMkLst>
        </pc:spChg>
        <pc:spChg chg="add mod">
          <ac:chgData name="Chiara Scarabotti" userId="7fac1290-d6ad-4c45-b7c3-537c071872f6" providerId="ADAL" clId="{C6910B7A-EFBC-5CC1-A2D0-8D1FBD3227B7}" dt="2026-11-03T12:14:38.492" v="29161" actId="1038"/>
          <ac:spMkLst>
            <pc:docMk/>
            <pc:sldMk cId="0" sldId="270"/>
            <ac:spMk id="15" creationId="{030C123B-F3C9-88FA-3BA9-A172751AE343}"/>
          </ac:spMkLst>
        </pc:spChg>
        <pc:spChg chg="add mod">
          <ac:chgData name="Chiara Scarabotti" userId="7fac1290-d6ad-4c45-b7c3-537c071872f6" providerId="ADAL" clId="{C6910B7A-EFBC-5CC1-A2D0-8D1FBD3227B7}" dt="2026-11-03T12:14:38.492" v="29161" actId="1038"/>
          <ac:spMkLst>
            <pc:docMk/>
            <pc:sldMk cId="0" sldId="270"/>
            <ac:spMk id="16" creationId="{BD009651-D378-A65D-82B9-BD0B8683FEEB}"/>
          </ac:spMkLst>
        </pc:spChg>
        <pc:picChg chg="add mod">
          <ac:chgData name="Chiara Scarabotti" userId="7fac1290-d6ad-4c45-b7c3-537c071872f6" providerId="ADAL" clId="{C6910B7A-EFBC-5CC1-A2D0-8D1FBD3227B7}" dt="2026-11-03T21:33:02.209" v="31289" actId="962"/>
          <ac:picMkLst>
            <pc:docMk/>
            <pc:sldMk cId="0" sldId="270"/>
            <ac:picMk id="14" creationId="{24EC32A4-0CAA-E145-4085-F0B8A8B5429B}"/>
          </ac:picMkLst>
        </pc:picChg>
      </pc:sldChg>
      <pc:sldChg chg="modSp mod modNotesTx">
        <pc:chgData name="Chiara Scarabotti" userId="7fac1290-d6ad-4c45-b7c3-537c071872f6" providerId="ADAL" clId="{C6910B7A-EFBC-5CC1-A2D0-8D1FBD3227B7}" dt="2026-11-03T21:41:26.061" v="31326" actId="20577"/>
        <pc:sldMkLst>
          <pc:docMk/>
          <pc:sldMk cId="0" sldId="271"/>
        </pc:sldMkLst>
        <pc:spChg chg="mod">
          <ac:chgData name="Chiara Scarabotti" userId="7fac1290-d6ad-4c45-b7c3-537c071872f6" providerId="ADAL" clId="{C6910B7A-EFBC-5CC1-A2D0-8D1FBD3227B7}" dt="2026-10-30T13:29:44.633" v="16999" actId="33553"/>
          <ac:spMkLst>
            <pc:docMk/>
            <pc:sldMk cId="0" sldId="271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3:56.248" v="29528" actId="14100"/>
          <ac:spMkLst>
            <pc:docMk/>
            <pc:sldMk cId="0" sldId="271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21:14:52.656" v="31281" actId="20577"/>
          <ac:spMkLst>
            <pc:docMk/>
            <pc:sldMk cId="0" sldId="271"/>
            <ac:spMk id="5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2:19:05.567" v="16859" actId="552"/>
          <ac:spMkLst>
            <pc:docMk/>
            <pc:sldMk cId="0" sldId="271"/>
            <ac:spMk id="8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2:19:05.567" v="16859" actId="552"/>
          <ac:spMkLst>
            <pc:docMk/>
            <pc:sldMk cId="0" sldId="271"/>
            <ac:spMk id="11" creationId="{00000000-0000-0000-0000-000000000000}"/>
          </ac:spMkLst>
        </pc:spChg>
      </pc:sldChg>
      <pc:sldChg chg="addSp delSp modSp mod modNotesTx">
        <pc:chgData name="Chiara Scarabotti" userId="7fac1290-d6ad-4c45-b7c3-537c071872f6" providerId="ADAL" clId="{C6910B7A-EFBC-5CC1-A2D0-8D1FBD3227B7}" dt="2026-11-03T21:41:37.207" v="31328" actId="20577"/>
        <pc:sldMkLst>
          <pc:docMk/>
          <pc:sldMk cId="0" sldId="272"/>
        </pc:sldMkLst>
        <pc:spChg chg="mod">
          <ac:chgData name="Chiara Scarabotti" userId="7fac1290-d6ad-4c45-b7c3-537c071872f6" providerId="ADAL" clId="{C6910B7A-EFBC-5CC1-A2D0-8D1FBD3227B7}" dt="2026-10-30T13:30:06.992" v="17003" actId="33553"/>
          <ac:spMkLst>
            <pc:docMk/>
            <pc:sldMk cId="0" sldId="272"/>
            <ac:spMk id="2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4:05.151" v="29529" actId="14100"/>
          <ac:spMkLst>
            <pc:docMk/>
            <pc:sldMk cId="0" sldId="272"/>
            <ac:spMk id="3" creationId="{00000000-0000-0000-0000-000000000000}"/>
          </ac:spMkLst>
        </pc:spChg>
        <pc:spChg chg="add del mod">
          <ac:chgData name="Chiara Scarabotti" userId="7fac1290-d6ad-4c45-b7c3-537c071872f6" providerId="ADAL" clId="{C6910B7A-EFBC-5CC1-A2D0-8D1FBD3227B7}" dt="2026-10-30T12:20:39.944" v="16889" actId="554"/>
          <ac:spMkLst>
            <pc:docMk/>
            <pc:sldMk cId="0" sldId="272"/>
            <ac:spMk id="8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2:19:08.897" v="29185" actId="20577"/>
          <ac:spMkLst>
            <pc:docMk/>
            <pc:sldMk cId="0" sldId="272"/>
            <ac:spMk id="14" creationId="{E4C4E5F7-E634-9F75-A6C9-BD9980DF3889}"/>
          </ac:spMkLst>
        </pc:spChg>
        <pc:spChg chg="add mod">
          <ac:chgData name="Chiara Scarabotti" userId="7fac1290-d6ad-4c45-b7c3-537c071872f6" providerId="ADAL" clId="{C6910B7A-EFBC-5CC1-A2D0-8D1FBD3227B7}" dt="2026-10-30T12:20:34.867" v="16888" actId="554"/>
          <ac:spMkLst>
            <pc:docMk/>
            <pc:sldMk cId="0" sldId="272"/>
            <ac:spMk id="15" creationId="{62C47B37-B500-296F-29D8-834F0BE0DA25}"/>
          </ac:spMkLst>
        </pc:spChg>
        <pc:spChg chg="add mod">
          <ac:chgData name="Chiara Scarabotti" userId="7fac1290-d6ad-4c45-b7c3-537c071872f6" providerId="ADAL" clId="{C6910B7A-EFBC-5CC1-A2D0-8D1FBD3227B7}" dt="2026-10-30T12:20:34.867" v="16888" actId="554"/>
          <ac:spMkLst>
            <pc:docMk/>
            <pc:sldMk cId="0" sldId="272"/>
            <ac:spMk id="16" creationId="{784316C9-30E0-171B-E3D2-BBC50D327D19}"/>
          </ac:spMkLst>
        </pc:spChg>
        <pc:spChg chg="add mod">
          <ac:chgData name="Chiara Scarabotti" userId="7fac1290-d6ad-4c45-b7c3-537c071872f6" providerId="ADAL" clId="{C6910B7A-EFBC-5CC1-A2D0-8D1FBD3227B7}" dt="2026-11-02T11:31:09.066" v="26268" actId="20577"/>
          <ac:spMkLst>
            <pc:docMk/>
            <pc:sldMk cId="0" sldId="272"/>
            <ac:spMk id="17" creationId="{D20FBED5-27BA-EC1B-D35E-73492498507F}"/>
          </ac:spMkLst>
        </pc:spChg>
        <pc:spChg chg="add mod">
          <ac:chgData name="Chiara Scarabotti" userId="7fac1290-d6ad-4c45-b7c3-537c071872f6" providerId="ADAL" clId="{C6910B7A-EFBC-5CC1-A2D0-8D1FBD3227B7}" dt="2026-10-30T12:20:29.522" v="16887" actId="554"/>
          <ac:spMkLst>
            <pc:docMk/>
            <pc:sldMk cId="0" sldId="272"/>
            <ac:spMk id="18" creationId="{D85A728E-1CE1-7C91-BE11-577F41C9B882}"/>
          </ac:spMkLst>
        </pc:spChg>
      </pc:sldChg>
      <pc:sldChg chg="modSp mod modNotesTx">
        <pc:chgData name="Chiara Scarabotti" userId="7fac1290-d6ad-4c45-b7c3-537c071872f6" providerId="ADAL" clId="{C6910B7A-EFBC-5CC1-A2D0-8D1FBD3227B7}" dt="2026-11-03T21:41:41.793" v="31329" actId="20577"/>
        <pc:sldMkLst>
          <pc:docMk/>
          <pc:sldMk cId="0" sldId="273"/>
        </pc:sldMkLst>
        <pc:spChg chg="mod">
          <ac:chgData name="Chiara Scarabotti" userId="7fac1290-d6ad-4c45-b7c3-537c071872f6" providerId="ADAL" clId="{C6910B7A-EFBC-5CC1-A2D0-8D1FBD3227B7}" dt="2026-10-30T13:30:11.319" v="17004" actId="33553"/>
          <ac:spMkLst>
            <pc:docMk/>
            <pc:sldMk cId="0" sldId="273"/>
            <ac:spMk id="3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1-03T15:34:17.260" v="29571" actId="14100"/>
          <ac:spMkLst>
            <pc:docMk/>
            <pc:sldMk cId="0" sldId="273"/>
            <ac:spMk id="4" creationId="{00000000-0000-0000-0000-000000000000}"/>
          </ac:spMkLst>
        </pc:spChg>
        <pc:spChg chg="mod">
          <ac:chgData name="Chiara Scarabotti" userId="7fac1290-d6ad-4c45-b7c3-537c071872f6" providerId="ADAL" clId="{C6910B7A-EFBC-5CC1-A2D0-8D1FBD3227B7}" dt="2026-10-30T12:21:21.141" v="16910" actId="1076"/>
          <ac:spMkLst>
            <pc:docMk/>
            <pc:sldMk cId="0" sldId="273"/>
            <ac:spMk id="6" creationId="{00000000-0000-0000-0000-000000000000}"/>
          </ac:spMkLst>
        </pc:spChg>
      </pc:sldChg>
      <pc:sldChg chg="modSp mod setBg chgLayout modNotesTx">
        <pc:chgData name="Chiara Scarabotti" userId="7fac1290-d6ad-4c45-b7c3-537c071872f6" providerId="ADAL" clId="{C6910B7A-EFBC-5CC1-A2D0-8D1FBD3227B7}" dt="2026-11-03T21:39:36.588" v="31311" actId="20577"/>
        <pc:sldMkLst>
          <pc:docMk/>
          <pc:sldMk cId="300232737" sldId="274"/>
        </pc:sldMkLst>
        <pc:spChg chg="mod ord">
          <ac:chgData name="Chiara Scarabotti" userId="7fac1290-d6ad-4c45-b7c3-537c071872f6" providerId="ADAL" clId="{C6910B7A-EFBC-5CC1-A2D0-8D1FBD3227B7}" dt="2026-11-03T21:21:03.336" v="31283" actId="700"/>
          <ac:spMkLst>
            <pc:docMk/>
            <pc:sldMk cId="300232737" sldId="274"/>
            <ac:spMk id="2" creationId="{34AA176C-A954-377E-BF76-F1F50ADBFB04}"/>
          </ac:spMkLst>
        </pc:spChg>
        <pc:spChg chg="mod">
          <ac:chgData name="Chiara Scarabotti" userId="7fac1290-d6ad-4c45-b7c3-537c071872f6" providerId="ADAL" clId="{C6910B7A-EFBC-5CC1-A2D0-8D1FBD3227B7}" dt="2026-11-03T15:28:02.417" v="29459" actId="14100"/>
          <ac:spMkLst>
            <pc:docMk/>
            <pc:sldMk cId="300232737" sldId="274"/>
            <ac:spMk id="3" creationId="{E430571F-5DA6-1D51-74EF-0C41DFE20CD0}"/>
          </ac:spMkLst>
        </pc:spChg>
        <pc:picChg chg="mod">
          <ac:chgData name="Chiara Scarabotti" userId="7fac1290-d6ad-4c45-b7c3-537c071872f6" providerId="ADAL" clId="{C6910B7A-EFBC-5CC1-A2D0-8D1FBD3227B7}" dt="2026-10-29T15:59:16.874" v="15994" actId="1076"/>
          <ac:picMkLst>
            <pc:docMk/>
            <pc:sldMk cId="300232737" sldId="274"/>
            <ac:picMk id="11" creationId="{CC86C833-3A97-6C7B-36C5-31556E9F4BB9}"/>
          </ac:picMkLst>
        </pc:picChg>
      </pc:sldChg>
      <pc:sldChg chg="addSp delSp modSp add mod setBg modAnim modNotesTx">
        <pc:chgData name="Chiara Scarabotti" userId="7fac1290-d6ad-4c45-b7c3-537c071872f6" providerId="ADAL" clId="{C6910B7A-EFBC-5CC1-A2D0-8D1FBD3227B7}" dt="2026-11-03T21:39:49.853" v="31313" actId="20577"/>
        <pc:sldMkLst>
          <pc:docMk/>
          <pc:sldMk cId="644048055" sldId="275"/>
        </pc:sldMkLst>
        <pc:spChg chg="mod">
          <ac:chgData name="Chiara Scarabotti" userId="7fac1290-d6ad-4c45-b7c3-537c071872f6" providerId="ADAL" clId="{C6910B7A-EFBC-5CC1-A2D0-8D1FBD3227B7}" dt="2026-11-01T08:32:22.630" v="21586" actId="20577"/>
          <ac:spMkLst>
            <pc:docMk/>
            <pc:sldMk cId="644048055" sldId="275"/>
            <ac:spMk id="2" creationId="{CC3C5C1E-8413-31A4-B0AB-D5C5D585DF83}"/>
          </ac:spMkLst>
        </pc:spChg>
        <pc:spChg chg="mod">
          <ac:chgData name="Chiara Scarabotti" userId="7fac1290-d6ad-4c45-b7c3-537c071872f6" providerId="ADAL" clId="{C6910B7A-EFBC-5CC1-A2D0-8D1FBD3227B7}" dt="2026-11-03T15:28:18.322" v="29461" actId="14100"/>
          <ac:spMkLst>
            <pc:docMk/>
            <pc:sldMk cId="644048055" sldId="275"/>
            <ac:spMk id="3" creationId="{EC4C6209-32DA-0C4B-1421-CB75DA17B430}"/>
          </ac:spMkLst>
        </pc:spChg>
        <pc:spChg chg="mod">
          <ac:chgData name="Chiara Scarabotti" userId="7fac1290-d6ad-4c45-b7c3-537c071872f6" providerId="ADAL" clId="{C6910B7A-EFBC-5CC1-A2D0-8D1FBD3227B7}" dt="2026-11-01T08:11:20.113" v="20996" actId="1076"/>
          <ac:spMkLst>
            <pc:docMk/>
            <pc:sldMk cId="644048055" sldId="275"/>
            <ac:spMk id="7" creationId="{D59D68CC-DDE5-F0B3-790A-DAA7807F12F1}"/>
          </ac:spMkLst>
        </pc:spChg>
        <pc:spChg chg="add mod">
          <ac:chgData name="Chiara Scarabotti" userId="7fac1290-d6ad-4c45-b7c3-537c071872f6" providerId="ADAL" clId="{C6910B7A-EFBC-5CC1-A2D0-8D1FBD3227B7}" dt="2026-11-02T14:07:11.065" v="26303" actId="20577"/>
          <ac:spMkLst>
            <pc:docMk/>
            <pc:sldMk cId="644048055" sldId="275"/>
            <ac:spMk id="8" creationId="{16AAA6E0-FF56-A3D2-34F0-C5EE48A5B8F7}"/>
          </ac:spMkLst>
        </pc:spChg>
        <pc:spChg chg="add mod">
          <ac:chgData name="Chiara Scarabotti" userId="7fac1290-d6ad-4c45-b7c3-537c071872f6" providerId="ADAL" clId="{C6910B7A-EFBC-5CC1-A2D0-8D1FBD3227B7}" dt="2026-11-01T08:11:20.113" v="20996" actId="1076"/>
          <ac:spMkLst>
            <pc:docMk/>
            <pc:sldMk cId="644048055" sldId="275"/>
            <ac:spMk id="9" creationId="{6B6806EC-B9F1-8AF2-9F85-287E05CA86E5}"/>
          </ac:spMkLst>
        </pc:spChg>
        <pc:spChg chg="add mod">
          <ac:chgData name="Chiara Scarabotti" userId="7fac1290-d6ad-4c45-b7c3-537c071872f6" providerId="ADAL" clId="{C6910B7A-EFBC-5CC1-A2D0-8D1FBD3227B7}" dt="2026-11-01T08:11:20.113" v="20996" actId="1076"/>
          <ac:spMkLst>
            <pc:docMk/>
            <pc:sldMk cId="644048055" sldId="275"/>
            <ac:spMk id="10" creationId="{AA171C54-B86B-0526-002E-A0F698309063}"/>
          </ac:spMkLst>
        </pc:spChg>
        <pc:spChg chg="add mod">
          <ac:chgData name="Chiara Scarabotti" userId="7fac1290-d6ad-4c45-b7c3-537c071872f6" providerId="ADAL" clId="{C6910B7A-EFBC-5CC1-A2D0-8D1FBD3227B7}" dt="2026-11-01T08:11:20.113" v="20996" actId="1076"/>
          <ac:spMkLst>
            <pc:docMk/>
            <pc:sldMk cId="644048055" sldId="275"/>
            <ac:spMk id="12" creationId="{00A3360B-DB6E-D56D-6BCD-E454D002C484}"/>
          </ac:spMkLst>
        </pc:spChg>
        <pc:spChg chg="add mod">
          <ac:chgData name="Chiara Scarabotti" userId="7fac1290-d6ad-4c45-b7c3-537c071872f6" providerId="ADAL" clId="{C6910B7A-EFBC-5CC1-A2D0-8D1FBD3227B7}" dt="2026-11-02T14:07:18.482" v="26312" actId="20577"/>
          <ac:spMkLst>
            <pc:docMk/>
            <pc:sldMk cId="644048055" sldId="275"/>
            <ac:spMk id="14" creationId="{53ADE511-29CA-31E1-BDF3-86D7C494FF54}"/>
          </ac:spMkLst>
        </pc:spChg>
        <pc:spChg chg="add mod">
          <ac:chgData name="Chiara Scarabotti" userId="7fac1290-d6ad-4c45-b7c3-537c071872f6" providerId="ADAL" clId="{C6910B7A-EFBC-5CC1-A2D0-8D1FBD3227B7}" dt="2026-11-01T08:11:20.113" v="20996" actId="1076"/>
          <ac:spMkLst>
            <pc:docMk/>
            <pc:sldMk cId="644048055" sldId="275"/>
            <ac:spMk id="18" creationId="{BD53371B-B751-4C5F-0D40-1F13910A1C97}"/>
          </ac:spMkLst>
        </pc:spChg>
        <pc:spChg chg="add mod">
          <ac:chgData name="Chiara Scarabotti" userId="7fac1290-d6ad-4c45-b7c3-537c071872f6" providerId="ADAL" clId="{C6910B7A-EFBC-5CC1-A2D0-8D1FBD3227B7}" dt="2026-11-01T08:11:20.113" v="20996" actId="1076"/>
          <ac:spMkLst>
            <pc:docMk/>
            <pc:sldMk cId="644048055" sldId="275"/>
            <ac:spMk id="19" creationId="{C5F9CAE5-C897-AB1C-7D77-09507FF69362}"/>
          </ac:spMkLst>
        </pc:spChg>
        <pc:spChg chg="add mod">
          <ac:chgData name="Chiara Scarabotti" userId="7fac1290-d6ad-4c45-b7c3-537c071872f6" providerId="ADAL" clId="{C6910B7A-EFBC-5CC1-A2D0-8D1FBD3227B7}" dt="2026-11-01T08:11:20.113" v="20996" actId="1076"/>
          <ac:spMkLst>
            <pc:docMk/>
            <pc:sldMk cId="644048055" sldId="275"/>
            <ac:spMk id="20" creationId="{AEE6E6C0-E582-91C3-59D8-501E869746F9}"/>
          </ac:spMkLst>
        </pc:spChg>
        <pc:spChg chg="add mod">
          <ac:chgData name="Chiara Scarabotti" userId="7fac1290-d6ad-4c45-b7c3-537c071872f6" providerId="ADAL" clId="{C6910B7A-EFBC-5CC1-A2D0-8D1FBD3227B7}" dt="2026-11-01T08:11:20.113" v="20996" actId="1076"/>
          <ac:spMkLst>
            <pc:docMk/>
            <pc:sldMk cId="644048055" sldId="275"/>
            <ac:spMk id="21" creationId="{48658DC8-F13D-6EBD-FD9A-0CD850F85429}"/>
          </ac:spMkLst>
        </pc:spChg>
        <pc:spChg chg="add mod">
          <ac:chgData name="Chiara Scarabotti" userId="7fac1290-d6ad-4c45-b7c3-537c071872f6" providerId="ADAL" clId="{C6910B7A-EFBC-5CC1-A2D0-8D1FBD3227B7}" dt="2026-10-30T16:08:11.684" v="20470" actId="554"/>
          <ac:spMkLst>
            <pc:docMk/>
            <pc:sldMk cId="644048055" sldId="275"/>
            <ac:spMk id="22" creationId="{007AB1A2-B85D-F261-4289-4551BFC5C932}"/>
          </ac:spMkLst>
        </pc:spChg>
        <pc:spChg chg="add mod">
          <ac:chgData name="Chiara Scarabotti" userId="7fac1290-d6ad-4c45-b7c3-537c071872f6" providerId="ADAL" clId="{C6910B7A-EFBC-5CC1-A2D0-8D1FBD3227B7}" dt="2026-10-30T16:08:11.684" v="20470" actId="554"/>
          <ac:spMkLst>
            <pc:docMk/>
            <pc:sldMk cId="644048055" sldId="275"/>
            <ac:spMk id="23" creationId="{22E32AAD-D327-D0A2-B370-4D8087B5061A}"/>
          </ac:spMkLst>
        </pc:spChg>
        <pc:spChg chg="add mod">
          <ac:chgData name="Chiara Scarabotti" userId="7fac1290-d6ad-4c45-b7c3-537c071872f6" providerId="ADAL" clId="{C6910B7A-EFBC-5CC1-A2D0-8D1FBD3227B7}" dt="2026-10-30T16:08:11.684" v="20470" actId="554"/>
          <ac:spMkLst>
            <pc:docMk/>
            <pc:sldMk cId="644048055" sldId="275"/>
            <ac:spMk id="24" creationId="{B0BB4521-3BCB-8D45-575E-337FEA8FC539}"/>
          </ac:spMkLst>
        </pc:spChg>
        <pc:spChg chg="add mod">
          <ac:chgData name="Chiara Scarabotti" userId="7fac1290-d6ad-4c45-b7c3-537c071872f6" providerId="ADAL" clId="{C6910B7A-EFBC-5CC1-A2D0-8D1FBD3227B7}" dt="2026-11-02T14:07:29.532" v="26317" actId="1076"/>
          <ac:spMkLst>
            <pc:docMk/>
            <pc:sldMk cId="644048055" sldId="275"/>
            <ac:spMk id="25" creationId="{DAB8D419-4FBC-607F-A39B-50CF6C5A8675}"/>
          </ac:spMkLst>
        </pc:spChg>
        <pc:spChg chg="add mod">
          <ac:chgData name="Chiara Scarabotti" userId="7fac1290-d6ad-4c45-b7c3-537c071872f6" providerId="ADAL" clId="{C6910B7A-EFBC-5CC1-A2D0-8D1FBD3227B7}" dt="2026-10-30T16:05:40.223" v="20445" actId="554"/>
          <ac:spMkLst>
            <pc:docMk/>
            <pc:sldMk cId="644048055" sldId="275"/>
            <ac:spMk id="28" creationId="{72A94148-F4B3-08B5-342D-93D1115DA41E}"/>
          </ac:spMkLst>
        </pc:spChg>
        <pc:spChg chg="add mod">
          <ac:chgData name="Chiara Scarabotti" userId="7fac1290-d6ad-4c45-b7c3-537c071872f6" providerId="ADAL" clId="{C6910B7A-EFBC-5CC1-A2D0-8D1FBD3227B7}" dt="2026-10-30T16:05:40.223" v="20445" actId="554"/>
          <ac:spMkLst>
            <pc:docMk/>
            <pc:sldMk cId="644048055" sldId="275"/>
            <ac:spMk id="30" creationId="{C806B230-8866-D5FF-E4B4-19916F75A04D}"/>
          </ac:spMkLst>
        </pc:spChg>
        <pc:spChg chg="add mod">
          <ac:chgData name="Chiara Scarabotti" userId="7fac1290-d6ad-4c45-b7c3-537c071872f6" providerId="ADAL" clId="{C6910B7A-EFBC-5CC1-A2D0-8D1FBD3227B7}" dt="2026-10-30T16:07:23.211" v="20461" actId="12788"/>
          <ac:spMkLst>
            <pc:docMk/>
            <pc:sldMk cId="644048055" sldId="275"/>
            <ac:spMk id="31" creationId="{BDD03541-DF8C-627B-5801-BED023ACDA15}"/>
          </ac:spMkLst>
        </pc:spChg>
        <pc:spChg chg="add mod">
          <ac:chgData name="Chiara Scarabotti" userId="7fac1290-d6ad-4c45-b7c3-537c071872f6" providerId="ADAL" clId="{C6910B7A-EFBC-5CC1-A2D0-8D1FBD3227B7}" dt="2026-10-30T16:05:45.301" v="20446" actId="554"/>
          <ac:spMkLst>
            <pc:docMk/>
            <pc:sldMk cId="644048055" sldId="275"/>
            <ac:spMk id="41" creationId="{95B3AB37-D5B3-2453-E0C2-CFA9A237B09D}"/>
          </ac:spMkLst>
        </pc:spChg>
        <pc:spChg chg="add mod">
          <ac:chgData name="Chiara Scarabotti" userId="7fac1290-d6ad-4c45-b7c3-537c071872f6" providerId="ADAL" clId="{C6910B7A-EFBC-5CC1-A2D0-8D1FBD3227B7}" dt="2026-10-30T16:05:45.301" v="20446" actId="554"/>
          <ac:spMkLst>
            <pc:docMk/>
            <pc:sldMk cId="644048055" sldId="275"/>
            <ac:spMk id="42" creationId="{9FF0728F-6320-E38D-5291-6F44C24A3E63}"/>
          </ac:spMkLst>
        </pc:spChg>
        <pc:spChg chg="add mod">
          <ac:chgData name="Chiara Scarabotti" userId="7fac1290-d6ad-4c45-b7c3-537c071872f6" providerId="ADAL" clId="{C6910B7A-EFBC-5CC1-A2D0-8D1FBD3227B7}" dt="2026-10-30T16:07:23.211" v="20461" actId="12788"/>
          <ac:spMkLst>
            <pc:docMk/>
            <pc:sldMk cId="644048055" sldId="275"/>
            <ac:spMk id="43" creationId="{B1DF6F2F-FE06-4E3F-8752-E0219738AC27}"/>
          </ac:spMkLst>
        </pc:spChg>
        <pc:cxnChg chg="mod">
          <ac:chgData name="Chiara Scarabotti" userId="7fac1290-d6ad-4c45-b7c3-537c071872f6" providerId="ADAL" clId="{C6910B7A-EFBC-5CC1-A2D0-8D1FBD3227B7}" dt="2026-11-01T08:11:20.113" v="20996" actId="1076"/>
          <ac:cxnSpMkLst>
            <pc:docMk/>
            <pc:sldMk cId="644048055" sldId="275"/>
            <ac:cxnSpMk id="13" creationId="{6BAC91DE-E51A-FA76-5DB5-D11A32217C4F}"/>
          </ac:cxnSpMkLst>
        </pc:cxnChg>
        <pc:cxnChg chg="mod">
          <ac:chgData name="Chiara Scarabotti" userId="7fac1290-d6ad-4c45-b7c3-537c071872f6" providerId="ADAL" clId="{C6910B7A-EFBC-5CC1-A2D0-8D1FBD3227B7}" dt="2026-10-30T16:06:17.992" v="20452" actId="14100"/>
          <ac:cxnSpMkLst>
            <pc:docMk/>
            <pc:sldMk cId="644048055" sldId="275"/>
            <ac:cxnSpMk id="15" creationId="{F57984A6-30D6-E7A7-BC6F-752DF2C49115}"/>
          </ac:cxnSpMkLst>
        </pc:cxnChg>
        <pc:cxnChg chg="mod">
          <ac:chgData name="Chiara Scarabotti" userId="7fac1290-d6ad-4c45-b7c3-537c071872f6" providerId="ADAL" clId="{C6910B7A-EFBC-5CC1-A2D0-8D1FBD3227B7}" dt="2026-11-01T08:11:20.113" v="20996" actId="1076"/>
          <ac:cxnSpMkLst>
            <pc:docMk/>
            <pc:sldMk cId="644048055" sldId="275"/>
            <ac:cxnSpMk id="16" creationId="{FF9F82F6-B68A-A2B9-B8DD-4368A30AE3C6}"/>
          </ac:cxnSpMkLst>
        </pc:cxnChg>
      </pc:sldChg>
      <pc:sldChg chg="addSp modSp add mod modNotesTx">
        <pc:chgData name="Chiara Scarabotti" userId="7fac1290-d6ad-4c45-b7c3-537c071872f6" providerId="ADAL" clId="{C6910B7A-EFBC-5CC1-A2D0-8D1FBD3227B7}" dt="2026-11-03T21:39:58.505" v="31316" actId="20577"/>
        <pc:sldMkLst>
          <pc:docMk/>
          <pc:sldMk cId="777740011" sldId="276"/>
        </pc:sldMkLst>
        <pc:spChg chg="mod">
          <ac:chgData name="Chiara Scarabotti" userId="7fac1290-d6ad-4c45-b7c3-537c071872f6" providerId="ADAL" clId="{C6910B7A-EFBC-5CC1-A2D0-8D1FBD3227B7}" dt="2026-11-02T14:07:37.060" v="26320" actId="20577"/>
          <ac:spMkLst>
            <pc:docMk/>
            <pc:sldMk cId="777740011" sldId="276"/>
            <ac:spMk id="2" creationId="{BC4B9F3E-C669-8658-6F8F-37D16D3592B0}"/>
          </ac:spMkLst>
        </pc:spChg>
        <pc:spChg chg="mod">
          <ac:chgData name="Chiara Scarabotti" userId="7fac1290-d6ad-4c45-b7c3-537c071872f6" providerId="ADAL" clId="{C6910B7A-EFBC-5CC1-A2D0-8D1FBD3227B7}" dt="2026-11-03T15:28:27.328" v="29462" actId="14100"/>
          <ac:spMkLst>
            <pc:docMk/>
            <pc:sldMk cId="777740011" sldId="276"/>
            <ac:spMk id="3" creationId="{13853600-D3B6-EA53-FF96-21539B841ED1}"/>
          </ac:spMkLst>
        </pc:spChg>
        <pc:spChg chg="add mod">
          <ac:chgData name="Chiara Scarabotti" userId="7fac1290-d6ad-4c45-b7c3-537c071872f6" providerId="ADAL" clId="{C6910B7A-EFBC-5CC1-A2D0-8D1FBD3227B7}" dt="2026-11-03T21:05:43.587" v="31259" actId="1076"/>
          <ac:spMkLst>
            <pc:docMk/>
            <pc:sldMk cId="777740011" sldId="276"/>
            <ac:spMk id="4" creationId="{1ED7C2CF-8847-57EF-7CAF-E72974BFCBF4}"/>
          </ac:spMkLst>
        </pc:spChg>
        <pc:spChg chg="add mod">
          <ac:chgData name="Chiara Scarabotti" userId="7fac1290-d6ad-4c45-b7c3-537c071872f6" providerId="ADAL" clId="{C6910B7A-EFBC-5CC1-A2D0-8D1FBD3227B7}" dt="2026-11-03T21:04:55.118" v="31251" actId="1076"/>
          <ac:spMkLst>
            <pc:docMk/>
            <pc:sldMk cId="777740011" sldId="276"/>
            <ac:spMk id="5" creationId="{51D06566-A555-675A-68C6-8257DE4F9408}"/>
          </ac:spMkLst>
        </pc:spChg>
        <pc:spChg chg="add mod">
          <ac:chgData name="Chiara Scarabotti" userId="7fac1290-d6ad-4c45-b7c3-537c071872f6" providerId="ADAL" clId="{C6910B7A-EFBC-5CC1-A2D0-8D1FBD3227B7}" dt="2026-10-30T13:27:52.365" v="16989" actId="14100"/>
          <ac:spMkLst>
            <pc:docMk/>
            <pc:sldMk cId="777740011" sldId="276"/>
            <ac:spMk id="6" creationId="{28C76469-386F-3E6D-6B00-49C9590C5AC5}"/>
          </ac:spMkLst>
        </pc:spChg>
        <pc:spChg chg="add mod">
          <ac:chgData name="Chiara Scarabotti" userId="7fac1290-d6ad-4c45-b7c3-537c071872f6" providerId="ADAL" clId="{C6910B7A-EFBC-5CC1-A2D0-8D1FBD3227B7}" dt="2026-11-01T08:34:34.628" v="21597" actId="20577"/>
          <ac:spMkLst>
            <pc:docMk/>
            <pc:sldMk cId="777740011" sldId="276"/>
            <ac:spMk id="7" creationId="{9F5E0370-4A46-0DF1-59CA-2D2A96C54093}"/>
          </ac:spMkLst>
        </pc:spChg>
        <pc:spChg chg="mod">
          <ac:chgData name="Chiara Scarabotti" userId="7fac1290-d6ad-4c45-b7c3-537c071872f6" providerId="ADAL" clId="{C6910B7A-EFBC-5CC1-A2D0-8D1FBD3227B7}" dt="2026-10-30T13:27:48.866" v="16988" actId="1076"/>
          <ac:spMkLst>
            <pc:docMk/>
            <pc:sldMk cId="777740011" sldId="276"/>
            <ac:spMk id="13" creationId="{33776399-4F10-FC7A-C388-3654216EFA6F}"/>
          </ac:spMkLst>
        </pc:spChg>
        <pc:spChg chg="mod">
          <ac:chgData name="Chiara Scarabotti" userId="7fac1290-d6ad-4c45-b7c3-537c071872f6" providerId="ADAL" clId="{C6910B7A-EFBC-5CC1-A2D0-8D1FBD3227B7}" dt="2026-10-30T13:27:48.866" v="16988" actId="1076"/>
          <ac:spMkLst>
            <pc:docMk/>
            <pc:sldMk cId="777740011" sldId="276"/>
            <ac:spMk id="14" creationId="{64C3D180-5976-7E34-171C-FF7EDB2C4A2A}"/>
          </ac:spMkLst>
        </pc:spChg>
        <pc:spChg chg="mod">
          <ac:chgData name="Chiara Scarabotti" userId="7fac1290-d6ad-4c45-b7c3-537c071872f6" providerId="ADAL" clId="{C6910B7A-EFBC-5CC1-A2D0-8D1FBD3227B7}" dt="2026-11-03T21:05:37.346" v="31258" actId="14100"/>
          <ac:spMkLst>
            <pc:docMk/>
            <pc:sldMk cId="777740011" sldId="276"/>
            <ac:spMk id="15" creationId="{CA4A4754-1559-C1CE-CBFF-E438DD1A1702}"/>
          </ac:spMkLst>
        </pc:spChg>
        <pc:spChg chg="mod">
          <ac:chgData name="Chiara Scarabotti" userId="7fac1290-d6ad-4c45-b7c3-537c071872f6" providerId="ADAL" clId="{C6910B7A-EFBC-5CC1-A2D0-8D1FBD3227B7}" dt="2026-11-02T15:50:12.203" v="26998" actId="20577"/>
          <ac:spMkLst>
            <pc:docMk/>
            <pc:sldMk cId="777740011" sldId="276"/>
            <ac:spMk id="16" creationId="{9410EC4B-70E8-FA8E-6A3A-1A2AB6A505B2}"/>
          </ac:spMkLst>
        </pc:spChg>
        <pc:spChg chg="mod">
          <ac:chgData name="Chiara Scarabotti" userId="7fac1290-d6ad-4c45-b7c3-537c071872f6" providerId="ADAL" clId="{C6910B7A-EFBC-5CC1-A2D0-8D1FBD3227B7}" dt="2026-11-01T08:40:13.108" v="21616" actId="20577"/>
          <ac:spMkLst>
            <pc:docMk/>
            <pc:sldMk cId="777740011" sldId="276"/>
            <ac:spMk id="17" creationId="{1D0CE210-4BCC-B916-D825-B7ECF2C1240B}"/>
          </ac:spMkLst>
        </pc:spChg>
      </pc:sldChg>
      <pc:sldChg chg="addSp delSp modSp add mod modNotesTx">
        <pc:chgData name="Chiara Scarabotti" userId="7fac1290-d6ad-4c45-b7c3-537c071872f6" providerId="ADAL" clId="{C6910B7A-EFBC-5CC1-A2D0-8D1FBD3227B7}" dt="2026-11-03T21:40:57.903" v="31323" actId="20577"/>
        <pc:sldMkLst>
          <pc:docMk/>
          <pc:sldMk cId="3249727443" sldId="277"/>
        </pc:sldMkLst>
        <pc:spChg chg="mod">
          <ac:chgData name="Chiara Scarabotti" userId="7fac1290-d6ad-4c45-b7c3-537c071872f6" providerId="ADAL" clId="{C6910B7A-EFBC-5CC1-A2D0-8D1FBD3227B7}" dt="2026-11-03T16:03:21.521" v="29601" actId="1076"/>
          <ac:spMkLst>
            <pc:docMk/>
            <pc:sldMk cId="3249727443" sldId="277"/>
            <ac:spMk id="2" creationId="{F864F1FE-9C8C-3B59-33E8-5ABC0F27EEA4}"/>
          </ac:spMkLst>
        </pc:spChg>
        <pc:spChg chg="mod">
          <ac:chgData name="Chiara Scarabotti" userId="7fac1290-d6ad-4c45-b7c3-537c071872f6" providerId="ADAL" clId="{C6910B7A-EFBC-5CC1-A2D0-8D1FBD3227B7}" dt="2026-11-03T15:33:31.520" v="29525" actId="14100"/>
          <ac:spMkLst>
            <pc:docMk/>
            <pc:sldMk cId="3249727443" sldId="277"/>
            <ac:spMk id="3" creationId="{4EC5D185-ACB0-4898-CAF3-266444766E46}"/>
          </ac:spMkLst>
        </pc:spChg>
        <pc:spChg chg="add mod">
          <ac:chgData name="Chiara Scarabotti" userId="7fac1290-d6ad-4c45-b7c3-537c071872f6" providerId="ADAL" clId="{C6910B7A-EFBC-5CC1-A2D0-8D1FBD3227B7}" dt="2026-11-03T14:43:50.555" v="29226" actId="554"/>
          <ac:spMkLst>
            <pc:docMk/>
            <pc:sldMk cId="3249727443" sldId="277"/>
            <ac:spMk id="4" creationId="{E2503C90-2E6A-84BA-D9EC-2554E64CC9CF}"/>
          </ac:spMkLst>
        </pc:spChg>
        <pc:spChg chg="add del mod">
          <ac:chgData name="Chiara Scarabotti" userId="7fac1290-d6ad-4c45-b7c3-537c071872f6" providerId="ADAL" clId="{C6910B7A-EFBC-5CC1-A2D0-8D1FBD3227B7}" dt="2026-11-03T14:39:15.785" v="29199"/>
          <ac:spMkLst>
            <pc:docMk/>
            <pc:sldMk cId="3249727443" sldId="277"/>
            <ac:spMk id="18" creationId="{2047BD1B-67F0-6B70-7BFC-9F270C48E3F6}"/>
          </ac:spMkLst>
        </pc:spChg>
        <pc:picChg chg="add mod modCrop">
          <ac:chgData name="Chiara Scarabotti" userId="7fac1290-d6ad-4c45-b7c3-537c071872f6" providerId="ADAL" clId="{C6910B7A-EFBC-5CC1-A2D0-8D1FBD3227B7}" dt="2026-11-03T21:33:49.344" v="31291" actId="962"/>
          <ac:picMkLst>
            <pc:docMk/>
            <pc:sldMk cId="3249727443" sldId="277"/>
            <ac:picMk id="17" creationId="{B59C899D-F250-B203-94A1-02EB15D75FC9}"/>
          </ac:picMkLst>
        </pc:picChg>
      </pc:sldChg>
      <pc:sldChg chg="addSp delSp modSp add mod ord modNotesTx">
        <pc:chgData name="Chiara Scarabotti" userId="7fac1290-d6ad-4c45-b7c3-537c071872f6" providerId="ADAL" clId="{C6910B7A-EFBC-5CC1-A2D0-8D1FBD3227B7}" dt="2026-11-03T21:41:04.516" v="31324" actId="20577"/>
        <pc:sldMkLst>
          <pc:docMk/>
          <pc:sldMk cId="560781517" sldId="278"/>
        </pc:sldMkLst>
        <pc:spChg chg="mod">
          <ac:chgData name="Chiara Scarabotti" userId="7fac1290-d6ad-4c45-b7c3-537c071872f6" providerId="ADAL" clId="{C6910B7A-EFBC-5CC1-A2D0-8D1FBD3227B7}" dt="2026-11-03T14:59:44.113" v="29444" actId="20577"/>
          <ac:spMkLst>
            <pc:docMk/>
            <pc:sldMk cId="560781517" sldId="278"/>
            <ac:spMk id="2" creationId="{34A3F051-425B-E5E4-FFDB-38B2FA7EF54A}"/>
          </ac:spMkLst>
        </pc:spChg>
        <pc:spChg chg="mod">
          <ac:chgData name="Chiara Scarabotti" userId="7fac1290-d6ad-4c45-b7c3-537c071872f6" providerId="ADAL" clId="{C6910B7A-EFBC-5CC1-A2D0-8D1FBD3227B7}" dt="2026-11-03T15:33:39.909" v="29526" actId="14100"/>
          <ac:spMkLst>
            <pc:docMk/>
            <pc:sldMk cId="560781517" sldId="278"/>
            <ac:spMk id="3" creationId="{52451DC7-CED0-6433-C10D-95D078399240}"/>
          </ac:spMkLst>
        </pc:spChg>
        <pc:spChg chg="add mod">
          <ac:chgData name="Chiara Scarabotti" userId="7fac1290-d6ad-4c45-b7c3-537c071872f6" providerId="ADAL" clId="{C6910B7A-EFBC-5CC1-A2D0-8D1FBD3227B7}" dt="2026-11-03T12:04:31.503" v="29142" actId="20577"/>
          <ac:spMkLst>
            <pc:docMk/>
            <pc:sldMk cId="560781517" sldId="278"/>
            <ac:spMk id="4" creationId="{694CBAA9-E382-03FD-E527-B83FCE4D323F}"/>
          </ac:spMkLst>
        </pc:spChg>
        <pc:picChg chg="mod">
          <ac:chgData name="Chiara Scarabotti" userId="7fac1290-d6ad-4c45-b7c3-537c071872f6" providerId="ADAL" clId="{C6910B7A-EFBC-5CC1-A2D0-8D1FBD3227B7}" dt="2026-11-03T14:44:17.101" v="29228" actId="14100"/>
          <ac:picMkLst>
            <pc:docMk/>
            <pc:sldMk cId="560781517" sldId="278"/>
            <ac:picMk id="8" creationId="{09A199D0-520B-979E-BFC3-00D3F2B55BBB}"/>
          </ac:picMkLst>
        </pc:picChg>
      </pc:sldChg>
      <pc:sldChg chg="addSp delSp modSp add mod ord setBg modCm modNotesTx">
        <pc:chgData name="Chiara Scarabotti" userId="7fac1290-d6ad-4c45-b7c3-537c071872f6" providerId="ADAL" clId="{C6910B7A-EFBC-5CC1-A2D0-8D1FBD3227B7}" dt="2026-11-03T21:40:52.112" v="31322" actId="20577"/>
        <pc:sldMkLst>
          <pc:docMk/>
          <pc:sldMk cId="1839598844" sldId="279"/>
        </pc:sldMkLst>
        <pc:spChg chg="mod">
          <ac:chgData name="Chiara Scarabotti" userId="7fac1290-d6ad-4c45-b7c3-537c071872f6" providerId="ADAL" clId="{C6910B7A-EFBC-5CC1-A2D0-8D1FBD3227B7}" dt="2026-11-03T11:47:02.722" v="28947" actId="20577"/>
          <ac:spMkLst>
            <pc:docMk/>
            <pc:sldMk cId="1839598844" sldId="279"/>
            <ac:spMk id="2" creationId="{F6B49D57-B42A-C486-57A7-ECCCEEED6D1D}"/>
          </ac:spMkLst>
        </pc:spChg>
        <pc:spChg chg="mod">
          <ac:chgData name="Chiara Scarabotti" userId="7fac1290-d6ad-4c45-b7c3-537c071872f6" providerId="ADAL" clId="{C6910B7A-EFBC-5CC1-A2D0-8D1FBD3227B7}" dt="2026-11-03T15:33:23.372" v="29524" actId="14100"/>
          <ac:spMkLst>
            <pc:docMk/>
            <pc:sldMk cId="1839598844" sldId="279"/>
            <ac:spMk id="3" creationId="{269F91C3-38EF-F182-4FA8-F72DB2442855}"/>
          </ac:spMkLst>
        </pc:spChg>
        <pc:spChg chg="mod">
          <ac:chgData name="Chiara Scarabotti" userId="7fac1290-d6ad-4c45-b7c3-537c071872f6" providerId="ADAL" clId="{C6910B7A-EFBC-5CC1-A2D0-8D1FBD3227B7}" dt="2026-11-03T21:11:38.156" v="31276" actId="20577"/>
          <ac:spMkLst>
            <pc:docMk/>
            <pc:sldMk cId="1839598844" sldId="279"/>
            <ac:spMk id="4" creationId="{E41C770B-584C-B8D8-D3A8-7500410203A8}"/>
          </ac:spMkLst>
        </pc:spChg>
        <pc:picChg chg="add del mod">
          <ac:chgData name="Chiara Scarabotti" userId="7fac1290-d6ad-4c45-b7c3-537c071872f6" providerId="ADAL" clId="{C6910B7A-EFBC-5CC1-A2D0-8D1FBD3227B7}" dt="2026-11-02T10:11:39.638" v="25952" actId="478"/>
          <ac:picMkLst>
            <pc:docMk/>
            <pc:sldMk cId="1839598844" sldId="279"/>
            <ac:picMk id="5" creationId="{1D3433C5-7312-1B21-52AE-0FD063B4B669}"/>
          </ac:picMkLst>
        </pc:picChg>
        <pc:picChg chg="add del mod">
          <ac:chgData name="Chiara Scarabotti" userId="7fac1290-d6ad-4c45-b7c3-537c071872f6" providerId="ADAL" clId="{C6910B7A-EFBC-5CC1-A2D0-8D1FBD3227B7}" dt="2026-11-02T10:11:49.049" v="25956" actId="478"/>
          <ac:picMkLst>
            <pc:docMk/>
            <pc:sldMk cId="1839598844" sldId="279"/>
            <ac:picMk id="9" creationId="{DF86B42E-975A-14DC-B41E-4D8BEFC8CF82}"/>
          </ac:picMkLst>
        </pc:picChg>
        <pc:picChg chg="add del mod modCrop">
          <ac:chgData name="Chiara Scarabotti" userId="7fac1290-d6ad-4c45-b7c3-537c071872f6" providerId="ADAL" clId="{C6910B7A-EFBC-5CC1-A2D0-8D1FBD3227B7}" dt="2026-11-02T10:14:28.054" v="25971" actId="478"/>
          <ac:picMkLst>
            <pc:docMk/>
            <pc:sldMk cId="1839598844" sldId="279"/>
            <ac:picMk id="11" creationId="{EEDC8914-7475-3F19-BAB5-378EA5E440C0}"/>
          </ac:picMkLst>
        </pc:picChg>
        <pc:picChg chg="add mod">
          <ac:chgData name="Chiara Scarabotti" userId="7fac1290-d6ad-4c45-b7c3-537c071872f6" providerId="ADAL" clId="{C6910B7A-EFBC-5CC1-A2D0-8D1FBD3227B7}" dt="2026-11-03T14:45:00.640" v="29233" actId="14100"/>
          <ac:picMkLst>
            <pc:docMk/>
            <pc:sldMk cId="1839598844" sldId="279"/>
            <ac:picMk id="13" creationId="{71AD6E3B-7046-BBFC-CA79-2BFCCFC0069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Chiara Scarabotti" userId="7fac1290-d6ad-4c45-b7c3-537c071872f6" providerId="ADAL" clId="{C6910B7A-EFBC-5CC1-A2D0-8D1FBD3227B7}" dt="2026-11-03T11:47:06.834" v="28949" actId="20577"/>
              <pc2:cmMkLst xmlns:pc2="http://schemas.microsoft.com/office/powerpoint/2019/9/main/command">
                <pc:docMk/>
                <pc:sldMk cId="1839598844" sldId="279"/>
                <pc2:cmMk id="{3D5C60B5-95EA-684B-AD5D-5C19CADF88B7}"/>
              </pc2:cmMkLst>
            </pc226:cmChg>
            <pc226:cmChg xmlns:pc226="http://schemas.microsoft.com/office/powerpoint/2022/06/main/command" chg="mod">
              <pc226:chgData name="Chiara Scarabotti" userId="7fac1290-d6ad-4c45-b7c3-537c071872f6" providerId="ADAL" clId="{C6910B7A-EFBC-5CC1-A2D0-8D1FBD3227B7}" dt="2026-11-03T11:23:33.188" v="28746" actId="20577"/>
              <pc2:cmMkLst xmlns:pc2="http://schemas.microsoft.com/office/powerpoint/2019/9/main/command">
                <pc:docMk/>
                <pc:sldMk cId="1839598844" sldId="279"/>
                <pc2:cmMk id="{C0D295EF-780A-7849-AF62-820B831FE7F9}"/>
              </pc2:cmMkLst>
            </pc226:cmChg>
          </p:ext>
        </pc:extLst>
      </pc:sldChg>
      <pc:sldChg chg="addSp delSp modSp add mod setBg modNotesTx">
        <pc:chgData name="Chiara Scarabotti" userId="7fac1290-d6ad-4c45-b7c3-537c071872f6" providerId="ADAL" clId="{C6910B7A-EFBC-5CC1-A2D0-8D1FBD3227B7}" dt="2026-11-03T21:39:01.710" v="31306" actId="20577"/>
        <pc:sldMkLst>
          <pc:docMk/>
          <pc:sldMk cId="4073006693" sldId="280"/>
        </pc:sldMkLst>
        <pc:spChg chg="mod">
          <ac:chgData name="Chiara Scarabotti" userId="7fac1290-d6ad-4c45-b7c3-537c071872f6" providerId="ADAL" clId="{C6910B7A-EFBC-5CC1-A2D0-8D1FBD3227B7}" dt="2026-11-03T20:15:39.021" v="29616" actId="20577"/>
          <ac:spMkLst>
            <pc:docMk/>
            <pc:sldMk cId="4073006693" sldId="280"/>
            <ac:spMk id="2" creationId="{DC2B1B94-ED71-4750-1612-7AEB3174D233}"/>
          </ac:spMkLst>
        </pc:spChg>
        <pc:spChg chg="mod">
          <ac:chgData name="Chiara Scarabotti" userId="7fac1290-d6ad-4c45-b7c3-537c071872f6" providerId="ADAL" clId="{C6910B7A-EFBC-5CC1-A2D0-8D1FBD3227B7}" dt="2026-11-03T15:32:08.880" v="29512" actId="688"/>
          <ac:spMkLst>
            <pc:docMk/>
            <pc:sldMk cId="4073006693" sldId="280"/>
            <ac:spMk id="3" creationId="{B0A69D45-9748-82D1-911A-91F0D4585BBB}"/>
          </ac:spMkLst>
        </pc:spChg>
        <pc:spChg chg="add del mod">
          <ac:chgData name="Chiara Scarabotti" userId="7fac1290-d6ad-4c45-b7c3-537c071872f6" providerId="ADAL" clId="{C6910B7A-EFBC-5CC1-A2D0-8D1FBD3227B7}" dt="2026-11-02T14:15:17.480" v="26657" actId="478"/>
          <ac:spMkLst>
            <pc:docMk/>
            <pc:sldMk cId="4073006693" sldId="280"/>
            <ac:spMk id="4" creationId="{BDA46DEE-93C6-87F9-E86F-BDB73E452CAC}"/>
          </ac:spMkLst>
        </pc:spChg>
        <pc:spChg chg="add mod">
          <ac:chgData name="Chiara Scarabotti" userId="7fac1290-d6ad-4c45-b7c3-537c071872f6" providerId="ADAL" clId="{C6910B7A-EFBC-5CC1-A2D0-8D1FBD3227B7}" dt="2026-11-02T14:15:18.244" v="26658"/>
          <ac:spMkLst>
            <pc:docMk/>
            <pc:sldMk cId="4073006693" sldId="280"/>
            <ac:spMk id="5" creationId="{CDEFF01D-FC70-0AC1-3F1B-36E8D28B3CB6}"/>
          </ac:spMkLst>
        </pc:spChg>
        <pc:spChg chg="add mod">
          <ac:chgData name="Chiara Scarabotti" userId="7fac1290-d6ad-4c45-b7c3-537c071872f6" providerId="ADAL" clId="{C6910B7A-EFBC-5CC1-A2D0-8D1FBD3227B7}" dt="2026-11-02T15:38:59.371" v="26953" actId="26606"/>
          <ac:spMkLst>
            <pc:docMk/>
            <pc:sldMk cId="4073006693" sldId="280"/>
            <ac:spMk id="6" creationId="{E8119832-3B22-2BBF-6A57-5CEB296D65FC}"/>
          </ac:spMkLst>
        </pc:spChg>
        <pc:spChg chg="add mod">
          <ac:chgData name="Chiara Scarabotti" userId="7fac1290-d6ad-4c45-b7c3-537c071872f6" providerId="ADAL" clId="{C6910B7A-EFBC-5CC1-A2D0-8D1FBD3227B7}" dt="2026-11-02T14:20:31.045" v="26794" actId="1076"/>
          <ac:spMkLst>
            <pc:docMk/>
            <pc:sldMk cId="4073006693" sldId="280"/>
            <ac:spMk id="7" creationId="{D3BC54E9-9414-7A25-FF56-390CD8247609}"/>
          </ac:spMkLst>
        </pc:spChg>
        <pc:spChg chg="del mod">
          <ac:chgData name="Chiara Scarabotti" userId="7fac1290-d6ad-4c45-b7c3-537c071872f6" providerId="ADAL" clId="{C6910B7A-EFBC-5CC1-A2D0-8D1FBD3227B7}" dt="2026-11-02T14:15:17.480" v="26657" actId="478"/>
          <ac:spMkLst>
            <pc:docMk/>
            <pc:sldMk cId="4073006693" sldId="280"/>
            <ac:spMk id="8" creationId="{BAD4FF40-7AB8-F912-E0FB-81EFA88B9967}"/>
          </ac:spMkLst>
        </pc:spChg>
        <pc:spChg chg="add mod">
          <ac:chgData name="Chiara Scarabotti" userId="7fac1290-d6ad-4c45-b7c3-537c071872f6" providerId="ADAL" clId="{C6910B7A-EFBC-5CC1-A2D0-8D1FBD3227B7}" dt="2026-11-02T15:38:59.371" v="26953" actId="26606"/>
          <ac:spMkLst>
            <pc:docMk/>
            <pc:sldMk cId="4073006693" sldId="280"/>
            <ac:spMk id="9" creationId="{79005676-9B7D-236E-CAF3-52401636532C}"/>
          </ac:spMkLst>
        </pc:spChg>
        <pc:spChg chg="add mod">
          <ac:chgData name="Chiara Scarabotti" userId="7fac1290-d6ad-4c45-b7c3-537c071872f6" providerId="ADAL" clId="{C6910B7A-EFBC-5CC1-A2D0-8D1FBD3227B7}" dt="2026-11-02T15:38:59.371" v="26953" actId="26606"/>
          <ac:spMkLst>
            <pc:docMk/>
            <pc:sldMk cId="4073006693" sldId="280"/>
            <ac:spMk id="10" creationId="{4361D080-8AD6-54B6-0E6A-2540A1A1AFDB}"/>
          </ac:spMkLst>
        </pc:spChg>
        <pc:spChg chg="add mod">
          <ac:chgData name="Chiara Scarabotti" userId="7fac1290-d6ad-4c45-b7c3-537c071872f6" providerId="ADAL" clId="{C6910B7A-EFBC-5CC1-A2D0-8D1FBD3227B7}" dt="2026-11-02T14:15:18.244" v="26658"/>
          <ac:spMkLst>
            <pc:docMk/>
            <pc:sldMk cId="4073006693" sldId="280"/>
            <ac:spMk id="11" creationId="{69012079-0506-4583-017C-4FAAC34A20B4}"/>
          </ac:spMkLst>
        </pc:spChg>
        <pc:spChg chg="del">
          <ac:chgData name="Chiara Scarabotti" userId="7fac1290-d6ad-4c45-b7c3-537c071872f6" providerId="ADAL" clId="{C6910B7A-EFBC-5CC1-A2D0-8D1FBD3227B7}" dt="2026-11-02T14:08:26.119" v="26368" actId="478"/>
          <ac:spMkLst>
            <pc:docMk/>
            <pc:sldMk cId="4073006693" sldId="280"/>
            <ac:spMk id="14" creationId="{956F9AA0-BCAC-37B9-2EFB-002F584D72D1}"/>
          </ac:spMkLst>
        </pc:spChg>
        <pc:spChg chg="del">
          <ac:chgData name="Chiara Scarabotti" userId="7fac1290-d6ad-4c45-b7c3-537c071872f6" providerId="ADAL" clId="{C6910B7A-EFBC-5CC1-A2D0-8D1FBD3227B7}" dt="2026-11-02T14:11:06.194" v="26578" actId="478"/>
          <ac:spMkLst>
            <pc:docMk/>
            <pc:sldMk cId="4073006693" sldId="280"/>
            <ac:spMk id="15" creationId="{473B31F7-04F1-081E-76C3-EF69E98247E1}"/>
          </ac:spMkLst>
        </pc:spChg>
        <pc:spChg chg="del">
          <ac:chgData name="Chiara Scarabotti" userId="7fac1290-d6ad-4c45-b7c3-537c071872f6" providerId="ADAL" clId="{C6910B7A-EFBC-5CC1-A2D0-8D1FBD3227B7}" dt="2026-11-02T14:08:26.119" v="26368" actId="478"/>
          <ac:spMkLst>
            <pc:docMk/>
            <pc:sldMk cId="4073006693" sldId="280"/>
            <ac:spMk id="16" creationId="{684D77A1-2EFC-BAE6-10ED-A516909D6844}"/>
          </ac:spMkLst>
        </pc:spChg>
        <pc:spChg chg="del">
          <ac:chgData name="Chiara Scarabotti" userId="7fac1290-d6ad-4c45-b7c3-537c071872f6" providerId="ADAL" clId="{C6910B7A-EFBC-5CC1-A2D0-8D1FBD3227B7}" dt="2026-11-02T14:08:26.119" v="26368" actId="478"/>
          <ac:spMkLst>
            <pc:docMk/>
            <pc:sldMk cId="4073006693" sldId="280"/>
            <ac:spMk id="17" creationId="{8F44BE79-7116-CFAA-207B-791DA66CA881}"/>
          </ac:spMkLst>
        </pc:spChg>
        <pc:spChg chg="del">
          <ac:chgData name="Chiara Scarabotti" userId="7fac1290-d6ad-4c45-b7c3-537c071872f6" providerId="ADAL" clId="{C6910B7A-EFBC-5CC1-A2D0-8D1FBD3227B7}" dt="2026-11-02T14:11:06.194" v="26578" actId="478"/>
          <ac:spMkLst>
            <pc:docMk/>
            <pc:sldMk cId="4073006693" sldId="280"/>
            <ac:spMk id="18" creationId="{22ACE144-10DF-1C80-FF66-C261AFF2AAE5}"/>
          </ac:spMkLst>
        </pc:spChg>
      </pc:sldChg>
    </pc:docChg>
  </pc:docChgLst>
  <pc:docChgLst>
    <pc:chgData name="Gaynor Burns" userId="S::gbs3717@springernature.com::ebd7ccc5-239f-4437-bb26-c0bd13fb2743" providerId="AD" clId="Web-{82F44CD3-1F87-4FD3-495F-1C59D494D15B}"/>
    <pc:docChg chg="mod modSld">
      <pc:chgData name="Gaynor Burns" userId="S::gbs3717@springernature.com::ebd7ccc5-239f-4437-bb26-c0bd13fb2743" providerId="AD" clId="Web-{82F44CD3-1F87-4FD3-495F-1C59D494D15B}" dt="2026-10-29T18:30:09.403" v="1" actId="20577"/>
      <pc:docMkLst>
        <pc:docMk/>
      </pc:docMkLst>
      <pc:sldChg chg="modSp">
        <pc:chgData name="Gaynor Burns" userId="S::gbs3717@springernature.com::ebd7ccc5-239f-4437-bb26-c0bd13fb2743" providerId="AD" clId="Web-{82F44CD3-1F87-4FD3-495F-1C59D494D15B}" dt="2026-10-29T18:30:09.403" v="1" actId="20577"/>
        <pc:sldMkLst>
          <pc:docMk/>
          <pc:sldMk cId="3249727443" sldId="277"/>
        </pc:sldMkLst>
        <pc:spChg chg="mod">
          <ac:chgData name="Gaynor Burns" userId="S::gbs3717@springernature.com::ebd7ccc5-239f-4437-bb26-c0bd13fb2743" providerId="AD" clId="Web-{82F44CD3-1F87-4FD3-495F-1C59D494D15B}" dt="2026-10-29T18:30:09.403" v="1" actId="20577"/>
          <ac:spMkLst>
            <pc:docMk/>
            <pc:sldMk cId="3249727443" sldId="277"/>
            <ac:spMk id="4" creationId="{E2503C90-2E6A-84BA-D9EC-2554E64CC9CF}"/>
          </ac:spMkLst>
        </pc:spChg>
      </pc:sldChg>
    </pc:docChg>
  </pc:docChgLst>
  <pc:docChgLst>
    <pc:chgData name="Chiara Scarabotti" userId="S::cso2079@springernature.com::7fac1290-d6ad-4c45-b7c3-537c071872f6" providerId="AD" clId="Web-{9216F40C-E7F5-612F-353D-10FCA029819D}"/>
    <pc:docChg chg="modSld">
      <pc:chgData name="Chiara Scarabotti" userId="S::cso2079@springernature.com::7fac1290-d6ad-4c45-b7c3-537c071872f6" providerId="AD" clId="Web-{9216F40C-E7F5-612F-353D-10FCA029819D}" dt="2026-10-23T10:59:44.222" v="16" actId="20577"/>
      <pc:docMkLst>
        <pc:docMk/>
      </pc:docMkLst>
    </pc:docChg>
  </pc:docChgLst>
  <pc:docChgLst>
    <pc:chgData name="Chiara Scarabotti" userId="7fac1290-d6ad-4c45-b7c3-537c071872f6" providerId="ADAL" clId="{8FCF8148-16B5-462E-83A7-152E06C52896}"/>
    <pc:docChg chg="modSld">
      <pc:chgData name="Chiara Scarabotti" userId="7fac1290-d6ad-4c45-b7c3-537c071872f6" providerId="ADAL" clId="{8FCF8148-16B5-462E-83A7-152E06C52896}" dt="2026-11-01T21:49:26.212" v="44" actId="20577"/>
      <pc:docMkLst>
        <pc:docMk/>
      </pc:docMkLst>
      <pc:sldChg chg="modSp mod">
        <pc:chgData name="Chiara Scarabotti" userId="7fac1290-d6ad-4c45-b7c3-537c071872f6" providerId="ADAL" clId="{8FCF8148-16B5-462E-83A7-152E06C52896}" dt="2026-11-01T21:46:19.471" v="10" actId="20577"/>
        <pc:sldMkLst>
          <pc:docMk/>
          <pc:sldMk cId="0" sldId="263"/>
        </pc:sldMkLst>
        <pc:spChg chg="mod">
          <ac:chgData name="Chiara Scarabotti" userId="7fac1290-d6ad-4c45-b7c3-537c071872f6" providerId="ADAL" clId="{8FCF8148-16B5-462E-83A7-152E06C52896}" dt="2026-11-01T21:46:19.471" v="10" actId="20577"/>
          <ac:spMkLst>
            <pc:docMk/>
            <pc:sldMk cId="0" sldId="263"/>
            <ac:spMk id="2" creationId="{00000000-0000-0000-0000-000000000000}"/>
          </ac:spMkLst>
        </pc:spChg>
      </pc:sldChg>
      <pc:sldChg chg="modSp mod modNotesTx">
        <pc:chgData name="Chiara Scarabotti" userId="7fac1290-d6ad-4c45-b7c3-537c071872f6" providerId="ADAL" clId="{8FCF8148-16B5-462E-83A7-152E06C52896}" dt="2026-11-01T21:48:58.071" v="39" actId="20577"/>
        <pc:sldMkLst>
          <pc:docMk/>
          <pc:sldMk cId="0" sldId="265"/>
        </pc:sldMkLst>
        <pc:spChg chg="mod">
          <ac:chgData name="Chiara Scarabotti" userId="7fac1290-d6ad-4c45-b7c3-537c071872f6" providerId="ADAL" clId="{8FCF8148-16B5-462E-83A7-152E06C52896}" dt="2026-11-01T21:46:49.845" v="11" actId="20577"/>
          <ac:spMkLst>
            <pc:docMk/>
            <pc:sldMk cId="0" sldId="265"/>
            <ac:spMk id="29" creationId="{5AB8E0FF-6992-1F42-6BB7-ABFC7B08FEB8}"/>
          </ac:spMkLst>
        </pc:spChg>
      </pc:sldChg>
      <pc:sldChg chg="modNotesTx">
        <pc:chgData name="Chiara Scarabotti" userId="7fac1290-d6ad-4c45-b7c3-537c071872f6" providerId="ADAL" clId="{8FCF8148-16B5-462E-83A7-152E06C52896}" dt="2026-11-01T21:49:26.212" v="44" actId="20577"/>
        <pc:sldMkLst>
          <pc:docMk/>
          <pc:sldMk cId="0" sldId="266"/>
        </pc:sldMkLst>
      </pc:sldChg>
      <pc:sldChg chg="modNotesTx">
        <pc:chgData name="Chiara Scarabotti" userId="7fac1290-d6ad-4c45-b7c3-537c071872f6" providerId="ADAL" clId="{8FCF8148-16B5-462E-83A7-152E06C52896}" dt="2026-11-01T21:44:03.880" v="5" actId="20577"/>
        <pc:sldMkLst>
          <pc:docMk/>
          <pc:sldMk cId="644048055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388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AB7A3-BE09-E6FD-E212-F8CDBE0DE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946E27-565F-7085-BDE2-30324FE7C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5E0CB1-5371-9749-C24F-3C0159347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1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17446-6C07-7194-6563-45EA61B387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1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00FD-3C13-E066-557B-CB9E4C123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F521C0-4189-5D2D-4728-2D52B1A82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AAA306-3C99-52A8-72C4-15ABBA827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EDCE2-251D-4EEC-046C-09DDEE9255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99C7-DD98-DAF5-6EB9-A6F294124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532688-0F5A-A627-07D7-D0767FB91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BA6442-9C31-7EC3-205E-74D7F0526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42C38-4ABF-8E06-8EE9-AD739F2D95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46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F92E3-1C9B-6E18-C4C4-B8B2EC006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875031-D672-79D1-1B3F-C43103812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685203-BE29-4B18-F64D-4A51F4E92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D0D9B-228F-59CF-8AF7-AFDA0373D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81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GB" sz="1200" b="1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1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0949B-2CC5-F5E2-54F9-A9DF4348F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4F21BA-E43F-7F32-735B-79555F128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2C31E7-51D0-F60F-40B7-3E4DA2CF9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1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47867-24D6-354E-E9EA-703D83A91A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5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64228-9ABC-70FA-DB17-CDA91AC4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E300DB-9BE8-9F4C-33AD-2DB51B3B1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4D1535-23B8-A2AB-304E-3B5E664EA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0F50C-EBDB-3187-C6EC-5AC8E730E9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18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6906C-2147-659B-907C-14E60EF6B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39995A-27B2-DE8E-AC54-A9B69B5C3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922D05-CF01-9199-1FC7-E5588D40A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1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63C9C-9224-AF5F-B98D-B832368E87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01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14"/>
          <p:cNvSpPr/>
          <p:nvPr/>
        </p:nvSpPr>
        <p:spPr>
          <a:xfrm>
            <a:off x="502920" y="13716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UX BRIGHTON 2026  ·  EMERGING METHODS</a:t>
            </a:r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 15"/>
          <p:cNvSpPr>
            <a:spLocks noGrp="1"/>
          </p:cNvSpPr>
          <p:nvPr>
            <p:ph type="title" idx="4294967295"/>
          </p:nvPr>
        </p:nvSpPr>
        <p:spPr>
          <a:xfrm>
            <a:off x="502920" y="1828800"/>
            <a:ext cx="5303520" cy="6400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Experience debt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02920" y="25603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5C5C5C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A method to turn scattered knowledge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en-US" sz="1800">
                <a:solidFill>
                  <a:srgbClr val="5C5C5C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into strategic action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20440"/>
            <a:ext cx="128016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37947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5C5C5C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CHIARA SCARABOTTI</a:t>
            </a:r>
            <a:endParaRPr lang="en-US" sz="1300" b="1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1" name="Picture 30" descr="Image of a systems maps that contains cards (user problems)">
            <a:extLst>
              <a:ext uri="{FF2B5EF4-FFF2-40B4-BE49-F238E27FC236}">
                <a16:creationId xmlns:a16="http://schemas.microsoft.com/office/drawing/2014/main" id="{AC54258A-8DC9-C472-6206-80D9BD889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888" y="0"/>
            <a:ext cx="4012112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DBAF30-D272-A43D-B69E-32CEACB7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C2B1B94-ED71-4750-1612-7AEB3174D2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22960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1A1A1A"/>
                </a:solidFill>
                <a:latin typeface="Segoe UI"/>
                <a:ea typeface="+mn-ea"/>
                <a:cs typeface="Segoe UI"/>
              </a:rPr>
              <a:t>Today: three aspects of the experience debt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0A69D45-9748-82D1-911A-91F0D4585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CDEFF01D-FC70-0AC1-3F1B-36E8D28B3CB6}"/>
              </a:ext>
            </a:extLst>
          </p:cNvPr>
          <p:cNvSpPr/>
          <p:nvPr/>
        </p:nvSpPr>
        <p:spPr>
          <a:xfrm>
            <a:off x="2286743" y="1371247"/>
            <a:ext cx="1108431" cy="418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Concept</a:t>
            </a:r>
            <a:endParaRPr 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119832-3B22-2BBF-6A57-5CEB296D65FC}"/>
              </a:ext>
            </a:extLst>
          </p:cNvPr>
          <p:cNvSpPr txBox="1"/>
          <p:nvPr/>
        </p:nvSpPr>
        <p:spPr>
          <a:xfrm>
            <a:off x="3507803" y="142458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0" i="1">
                <a:effectLst/>
                <a:latin typeface="+mn-lt"/>
              </a:rPr>
              <a:t>What experience debt is and why it matters</a:t>
            </a:r>
            <a:endParaRPr lang="en-GB" sz="1800" b="0" i="1">
              <a:effectLst/>
              <a:latin typeface="Segoe UI" panose="020B0502040204020203" pitchFamily="34" charset="0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D3BC54E9-9414-7A25-FF56-390CD8247609}"/>
              </a:ext>
            </a:extLst>
          </p:cNvPr>
          <p:cNvSpPr/>
          <p:nvPr/>
        </p:nvSpPr>
        <p:spPr>
          <a:xfrm>
            <a:off x="2286743" y="2402358"/>
            <a:ext cx="1108431" cy="418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Method</a:t>
            </a:r>
            <a:endParaRPr 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005676-9B7D-236E-CAF3-52401636532C}"/>
              </a:ext>
            </a:extLst>
          </p:cNvPr>
          <p:cNvSpPr txBox="1"/>
          <p:nvPr/>
        </p:nvSpPr>
        <p:spPr>
          <a:xfrm>
            <a:off x="3507803" y="242521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i="1"/>
              <a:t>Three practices to manage it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61D080-8AD6-54B6-0E6A-2540A1A1AFDB}"/>
              </a:ext>
            </a:extLst>
          </p:cNvPr>
          <p:cNvSpPr txBox="1"/>
          <p:nvPr/>
        </p:nvSpPr>
        <p:spPr>
          <a:xfrm>
            <a:off x="3507803" y="348141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i="1"/>
              <a:t>What it looks like in practice</a:t>
            </a:r>
            <a:endParaRPr lang="en-GB" b="1" i="1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69012079-0506-4583-017C-4FAAC34A20B4}"/>
              </a:ext>
            </a:extLst>
          </p:cNvPr>
          <p:cNvSpPr/>
          <p:nvPr/>
        </p:nvSpPr>
        <p:spPr>
          <a:xfrm>
            <a:off x="1445942" y="3433470"/>
            <a:ext cx="1949231" cy="418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Implementation</a:t>
            </a:r>
            <a:endParaRPr 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00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3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22960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Teams and leadership keep asking the same questions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Image 0" descr="Image of a team asking questions.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333" b="33333"/>
          <a:stretch>
            <a:fillRect/>
          </a:stretch>
        </p:blipFill>
        <p:spPr>
          <a:xfrm>
            <a:off x="4572000" y="1310604"/>
            <a:ext cx="4160627" cy="2773751"/>
          </a:xfrm>
          <a:prstGeom prst="rect">
            <a:avLst/>
          </a:prstGeom>
          <a:solidFill>
            <a:srgbClr val="F3F5EF"/>
          </a:solidFill>
        </p:spPr>
      </p:pic>
      <p:sp>
        <p:nvSpPr>
          <p:cNvPr id="5" name="Text 2"/>
          <p:cNvSpPr/>
          <p:nvPr/>
        </p:nvSpPr>
        <p:spPr>
          <a:xfrm>
            <a:off x="457200" y="1051560"/>
            <a:ext cx="40305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A1A1A"/>
                </a:solidFill>
                <a:latin typeface="Segoe UI"/>
                <a:ea typeface="Arial" pitchFamily="34" charset="-122"/>
                <a:cs typeface="Segoe UI"/>
              </a:rPr>
              <a:t>Where is the evidence for this issue?</a:t>
            </a:r>
            <a:endParaRPr lang="en-US" sz="1600">
              <a:latin typeface="Segoe UI"/>
              <a:cs typeface="Segoe UI"/>
            </a:endParaRPr>
          </a:p>
        </p:txBody>
      </p:sp>
      <p:sp>
        <p:nvSpPr>
          <p:cNvPr id="6" name="Text 3"/>
          <p:cNvSpPr/>
          <p:nvPr/>
        </p:nvSpPr>
        <p:spPr>
          <a:xfrm>
            <a:off x="457200" y="2212848"/>
            <a:ext cx="40305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What pattern are we missing?</a:t>
            </a: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57200" y="3954780"/>
            <a:ext cx="57298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Why did we design it in this way? Does it still make sense?</a:t>
            </a: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57200" y="1632204"/>
            <a:ext cx="40305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Why does this problem matter?</a:t>
            </a: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457200" y="3374136"/>
            <a:ext cx="40305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Why does this issue keep resurfacing?</a:t>
            </a: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57200" y="2793492"/>
            <a:ext cx="40305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Where should we invest next?</a:t>
            </a: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22960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Problem space understanding and work is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invisible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Solution layer visible polished with shiny mock-ups and prototypes. Problem layer “underground” is messy and dark, invisibl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144" y="1124954"/>
            <a:ext cx="6191711" cy="34828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Knowledge is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scattered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 and recorded in isolation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 descr="Image showing different data source of user problems (people s brain, research reports, dashboard, conversation with stakeholders and teams messages). Each of this data point contains a bulbs, representing a user problem information.">
            <a:extLst>
              <a:ext uri="{FF2B5EF4-FFF2-40B4-BE49-F238E27FC236}">
                <a16:creationId xmlns:a16="http://schemas.microsoft.com/office/drawing/2014/main" id="{AFB16C9F-BE49-558B-CDEF-33125ECBE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48296"/>
            <a:ext cx="4766310" cy="31775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C5D0B1-D05D-DD8C-CDD0-51E9C1F3A6FB}"/>
              </a:ext>
            </a:extLst>
          </p:cNvPr>
          <p:cNvSpPr txBox="1"/>
          <p:nvPr/>
        </p:nvSpPr>
        <p:spPr>
          <a:xfrm>
            <a:off x="5505241" y="2008139"/>
            <a:ext cx="2582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r>
              <a:rPr lang="en-US" sz="1600">
                <a:latin typeface="Segoe UI" panose="020B0502040204020203" pitchFamily="34" charset="0"/>
                <a:cs typeface="Segoe UI" panose="020B0502040204020203" pitchFamily="34" charset="0"/>
              </a:rPr>
              <a:t>Discovery repeated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3BF1D8-0AA3-24E4-50B9-18EBBC2489C4}"/>
              </a:ext>
            </a:extLst>
          </p:cNvPr>
          <p:cNvSpPr txBox="1"/>
          <p:nvPr/>
        </p:nvSpPr>
        <p:spPr>
          <a:xfrm>
            <a:off x="5521917" y="2613643"/>
            <a:ext cx="2582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r>
              <a:rPr lang="en-US" sz="1600">
                <a:latin typeface="Segoe UI" panose="020B0502040204020203" pitchFamily="34" charset="0"/>
                <a:cs typeface="Segoe UI" panose="020B0502040204020203" pitchFamily="34" charset="0"/>
              </a:rPr>
              <a:t>Connection missing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8E4EE3-E874-C11A-8B2D-47B6A47AD8FE}"/>
              </a:ext>
            </a:extLst>
          </p:cNvPr>
          <p:cNvSpPr txBox="1"/>
          <p:nvPr/>
        </p:nvSpPr>
        <p:spPr>
          <a:xfrm>
            <a:off x="5521917" y="3202590"/>
            <a:ext cx="2582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r>
              <a:rPr lang="en-US" sz="1600">
                <a:latin typeface="Segoe UI" panose="020B0502040204020203" pitchFamily="34" charset="0"/>
                <a:cs typeface="Segoe UI" panose="020B0502040204020203" pitchFamily="34" charset="0"/>
              </a:rPr>
              <a:t>Impact not tracked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Problems are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forgotten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 when priorities move on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Picture 17" descr="Image showing a group of people working on a board, while lots of post its that are abandoned behind, collecting dust. Both spaces have light buls for user problems insights, but only one of them has attention.">
            <a:extLst>
              <a:ext uri="{FF2B5EF4-FFF2-40B4-BE49-F238E27FC236}">
                <a16:creationId xmlns:a16="http://schemas.microsoft.com/office/drawing/2014/main" id="{44F50EDB-DC04-FB35-F1F6-DABA4F020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720" y="1095701"/>
            <a:ext cx="5443829" cy="36339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C30936-CB45-4F63-980E-B36889AA2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4AA176C-A954-377E-BF76-F1F50ADBFB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Known problems need the persistence of technical debt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430571F-5DA6-1D51-74EF-0C41DFE20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Picture 10" descr="A yellow and blue post-it notes with black text saying “techical debt” and “experience debt”&#10;&#10;">
            <a:extLst>
              <a:ext uri="{FF2B5EF4-FFF2-40B4-BE49-F238E27FC236}">
                <a16:creationId xmlns:a16="http://schemas.microsoft.com/office/drawing/2014/main" id="{CC86C833-3A97-6C7B-36C5-31556E9F4B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31222" y="1377339"/>
            <a:ext cx="5794962" cy="28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2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>
                <a:solidFill>
                  <a:srgbClr val="1A1A1A"/>
                </a:solidFill>
                <a:latin typeface="Segoe UI"/>
                <a:ea typeface="Arial" pitchFamily="34" charset="-122"/>
                <a:cs typeface="AL BAYAN PLAIN" pitchFamily="2" charset="-78"/>
              </a:rPr>
              <a:t>Experience debt:</a:t>
            </a: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Arial" pitchFamily="34" charset="-122"/>
                <a:cs typeface="AL BAYAN PLAIN" pitchFamily="2" charset="-78"/>
              </a:rPr>
              <a:t> gap between users’ needs and our offering</a:t>
            </a: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l Bayan Plain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45039D-49CE-D210-1D79-30CD3AE38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5" b="295"/>
          <a:stretch/>
        </p:blipFill>
        <p:spPr>
          <a:xfrm>
            <a:off x="5837301" y="868680"/>
            <a:ext cx="2535174" cy="3963924"/>
          </a:xfrm>
          <a:prstGeom prst="rect">
            <a:avLst/>
          </a:prstGeom>
        </p:spPr>
      </p:pic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 descr="Image showing messy information about problems (abandoned problems, problems disconnected betwen team, stakeholder, research) all convergin into the list ot the experience debt, which contains them all.">
            <a:extLst>
              <a:ext uri="{FF2B5EF4-FFF2-40B4-BE49-F238E27FC236}">
                <a16:creationId xmlns:a16="http://schemas.microsoft.com/office/drawing/2014/main" id="{36E8E14F-56B5-83B0-2775-58E518B19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16" y="1041229"/>
            <a:ext cx="5375884" cy="3483270"/>
          </a:xfrm>
          <a:prstGeom prst="rect">
            <a:avLst/>
          </a:prstGeom>
        </p:spPr>
      </p:pic>
      <p:sp>
        <p:nvSpPr>
          <p:cNvPr id="5" name="Text 3"/>
          <p:cNvSpPr/>
          <p:nvPr/>
        </p:nvSpPr>
        <p:spPr>
          <a:xfrm>
            <a:off x="6166098" y="2118637"/>
            <a:ext cx="1945129" cy="27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Design compromises</a:t>
            </a:r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166098" y="2757983"/>
            <a:ext cx="1945129" cy="27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Usability/accessibility issues</a:t>
            </a:r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166098" y="3397329"/>
            <a:ext cx="2137777" cy="27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Partially resolved problems</a:t>
            </a:r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166097" y="3795293"/>
            <a:ext cx="1945129" cy="27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Problems with unknown outcomes</a:t>
            </a:r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166098" y="3077656"/>
            <a:ext cx="1945129" cy="27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Lost problems</a:t>
            </a:r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 15">
            <a:extLst>
              <a:ext uri="{FF2B5EF4-FFF2-40B4-BE49-F238E27FC236}">
                <a16:creationId xmlns:a16="http://schemas.microsoft.com/office/drawing/2014/main" id="{92D37214-BC44-A67D-0DAF-CC55060D9C7D}"/>
              </a:ext>
            </a:extLst>
          </p:cNvPr>
          <p:cNvSpPr/>
          <p:nvPr/>
        </p:nvSpPr>
        <p:spPr>
          <a:xfrm>
            <a:off x="6166098" y="2438310"/>
            <a:ext cx="1945129" cy="27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Unmet needs</a:t>
            </a:r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87A37D-0717-BA27-2BB9-F80E2072A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C3C5C1E-8413-31A4-B0AB-D5C5D585DF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Arial" pitchFamily="34" charset="-122"/>
                <a:cs typeface="Segoe UI"/>
              </a:rPr>
              <a:t>Capture, connect, resolve to manage the debt condition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C4C6209-32DA-0C4B-1421-CB75DA17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B3AB37-D5B3-2453-E0C2-CFA9A237B09D}"/>
              </a:ext>
            </a:extLst>
          </p:cNvPr>
          <p:cNvSpPr txBox="1"/>
          <p:nvPr/>
        </p:nvSpPr>
        <p:spPr>
          <a:xfrm>
            <a:off x="892147" y="1025491"/>
            <a:ext cx="98873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i="1">
                <a:solidFill>
                  <a:srgbClr val="5C5C5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Invisible</a:t>
            </a:r>
            <a:endParaRPr lang="en-US" sz="1600" i="1">
              <a:solidFill>
                <a:srgbClr val="5C5C5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AAA6E0-FF56-A3D2-34F0-C5EE48A5B8F7}"/>
              </a:ext>
            </a:extLst>
          </p:cNvPr>
          <p:cNvSpPr txBox="1"/>
          <p:nvPr/>
        </p:nvSpPr>
        <p:spPr>
          <a:xfrm>
            <a:off x="652001" y="1712193"/>
            <a:ext cx="1469025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b="1">
                <a:latin typeface="Segoe UI" panose="020B0502040204020203" pitchFamily="34" charset="0"/>
                <a:cs typeface="Segoe UI" panose="020B0502040204020203" pitchFamily="34" charset="0"/>
              </a:rPr>
              <a:t>1. CAPTURE</a:t>
            </a:r>
            <a:endParaRPr lang="en-US"/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B0BB4521-3BCB-8D45-575E-337FEA8FC539}"/>
              </a:ext>
            </a:extLst>
          </p:cNvPr>
          <p:cNvSpPr/>
          <p:nvPr/>
        </p:nvSpPr>
        <p:spPr>
          <a:xfrm>
            <a:off x="553892" y="1994289"/>
            <a:ext cx="1665242" cy="270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>
                <a:solidFill>
                  <a:srgbClr val="000000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gives a home</a:t>
            </a:r>
            <a:endParaRPr lang="en-US" sz="14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F0728F-6320-E38D-5291-6F44C24A3E63}"/>
              </a:ext>
            </a:extLst>
          </p:cNvPr>
          <p:cNvSpPr txBox="1"/>
          <p:nvPr/>
        </p:nvSpPr>
        <p:spPr>
          <a:xfrm>
            <a:off x="3762123" y="1025491"/>
            <a:ext cx="1108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>
                <a:solidFill>
                  <a:srgbClr val="5C5C5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Scattered</a:t>
            </a:r>
            <a:endParaRPr lang="en-US" i="1">
              <a:solidFill>
                <a:srgbClr val="5C5C5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ADE511-29CA-31E1-BDF3-86D7C494FF54}"/>
              </a:ext>
            </a:extLst>
          </p:cNvPr>
          <p:cNvSpPr txBox="1"/>
          <p:nvPr/>
        </p:nvSpPr>
        <p:spPr>
          <a:xfrm>
            <a:off x="3581865" y="1712193"/>
            <a:ext cx="1469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latin typeface="Segoe UI" panose="020B0502040204020203" pitchFamily="34" charset="0"/>
                <a:cs typeface="Segoe UI" panose="020B0502040204020203" pitchFamily="34" charset="0"/>
              </a:rPr>
              <a:t>2. CONNECT</a:t>
            </a:r>
            <a:endParaRPr lang="en-US"/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007AB1A2-B85D-F261-4289-4551BFC5C932}"/>
              </a:ext>
            </a:extLst>
          </p:cNvPr>
          <p:cNvSpPr/>
          <p:nvPr/>
        </p:nvSpPr>
        <p:spPr>
          <a:xfrm>
            <a:off x="3651974" y="1994289"/>
            <a:ext cx="1328806" cy="270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>
                <a:solidFill>
                  <a:srgbClr val="000000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gives a context</a:t>
            </a:r>
            <a:endParaRPr lang="en-US" sz="14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1DF6F2F-FE06-4E3F-8752-E0219738AC27}"/>
              </a:ext>
            </a:extLst>
          </p:cNvPr>
          <p:cNvSpPr txBox="1"/>
          <p:nvPr/>
        </p:nvSpPr>
        <p:spPr>
          <a:xfrm>
            <a:off x="6689231" y="1025491"/>
            <a:ext cx="1141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>
                <a:solidFill>
                  <a:srgbClr val="5C5C5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Forgotten</a:t>
            </a:r>
            <a:endParaRPr lang="en-US" i="1">
              <a:solidFill>
                <a:srgbClr val="5C5C5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B8D419-4FBC-607F-A39B-50CF6C5A8675}"/>
              </a:ext>
            </a:extLst>
          </p:cNvPr>
          <p:cNvSpPr txBox="1"/>
          <p:nvPr/>
        </p:nvSpPr>
        <p:spPr>
          <a:xfrm>
            <a:off x="6413620" y="1724493"/>
            <a:ext cx="1469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latin typeface="Segoe UI" panose="020B0502040204020203" pitchFamily="34" charset="0"/>
                <a:cs typeface="Segoe UI" panose="020B0502040204020203" pitchFamily="34" charset="0"/>
              </a:rPr>
              <a:t>3. RESOLVE</a:t>
            </a:r>
            <a:endParaRPr lang="en-US"/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22E32AAD-D327-D0A2-B370-4D8087B5061A}"/>
              </a:ext>
            </a:extLst>
          </p:cNvPr>
          <p:cNvSpPr/>
          <p:nvPr/>
        </p:nvSpPr>
        <p:spPr>
          <a:xfrm>
            <a:off x="6148275" y="1994289"/>
            <a:ext cx="2223829" cy="2708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>
                <a:solidFill>
                  <a:srgbClr val="000000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gives a history and a future</a:t>
            </a:r>
            <a:endParaRPr lang="en-US" sz="140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D59D68CC-DDE5-F0B3-790A-DAA7807F12F1}"/>
              </a:ext>
            </a:extLst>
          </p:cNvPr>
          <p:cNvSpPr/>
          <p:nvPr/>
        </p:nvSpPr>
        <p:spPr>
          <a:xfrm>
            <a:off x="3694870" y="3246772"/>
            <a:ext cx="1284838" cy="872442"/>
          </a:xfrm>
          <a:prstGeom prst="roundRect">
            <a:avLst/>
          </a:prstGeom>
          <a:solidFill>
            <a:srgbClr val="FAEB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GB" sz="1400" b="1">
                <a:solidFill>
                  <a:srgbClr val="33A193"/>
                </a:solidFill>
                <a:latin typeface="Segoe UI"/>
                <a:cs typeface="Segoe UI"/>
              </a:rPr>
            </a:br>
            <a:r>
              <a:rPr lang="en-GB" sz="1400" b="1">
                <a:solidFill>
                  <a:srgbClr val="33A193"/>
                </a:solidFill>
                <a:latin typeface="Segoe UI"/>
                <a:cs typeface="Segoe UI"/>
              </a:rPr>
              <a:t>UX-301</a:t>
            </a:r>
            <a:br>
              <a:rPr lang="en-GB" sz="1400" b="1">
                <a:latin typeface="Segoe UI"/>
                <a:cs typeface="Segoe UI"/>
              </a:rPr>
            </a:br>
            <a:endParaRPr lang="en-GB" sz="1400" b="1">
              <a:solidFill>
                <a:srgbClr val="33A193"/>
              </a:solidFill>
              <a:latin typeface="Segoe UI"/>
              <a:cs typeface="Segoe UI"/>
            </a:endParaRPr>
          </a:p>
          <a:p>
            <a:pPr algn="ctr"/>
            <a:endParaRPr lang="en-GB" sz="1600">
              <a:solidFill>
                <a:schemeClr val="accent1"/>
              </a:solidFill>
              <a:latin typeface="Segoe UI"/>
              <a:cs typeface="Segoe UI"/>
            </a:endParaRPr>
          </a:p>
          <a:p>
            <a:pPr algn="ctr"/>
            <a:r>
              <a:rPr lang="en-US" sz="1200" b="1">
                <a:solidFill>
                  <a:srgbClr val="33A193"/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658DC8-F13D-6EBD-FD9A-0CD850F85429}"/>
              </a:ext>
            </a:extLst>
          </p:cNvPr>
          <p:cNvSpPr txBox="1"/>
          <p:nvPr/>
        </p:nvSpPr>
        <p:spPr>
          <a:xfrm>
            <a:off x="3842630" y="3763610"/>
            <a:ext cx="9893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>
                <a:solidFill>
                  <a:srgbClr val="33A19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progress</a:t>
            </a:r>
            <a:endParaRPr lang="en-GB" sz="1600">
              <a:solidFill>
                <a:srgbClr val="33A193"/>
              </a:solidFill>
              <a:latin typeface="Segoe UI"/>
              <a:cs typeface="Segoe UI"/>
            </a:endParaRPr>
          </a:p>
        </p:txBody>
      </p:sp>
      <p:sp>
        <p:nvSpPr>
          <p:cNvPr id="9" name="Rectangle: Rounded Corners 6">
            <a:extLst>
              <a:ext uri="{FF2B5EF4-FFF2-40B4-BE49-F238E27FC236}">
                <a16:creationId xmlns:a16="http://schemas.microsoft.com/office/drawing/2014/main" id="{6B6806EC-B9F1-8AF2-9F85-287E05CA86E5}"/>
              </a:ext>
            </a:extLst>
          </p:cNvPr>
          <p:cNvSpPr/>
          <p:nvPr/>
        </p:nvSpPr>
        <p:spPr>
          <a:xfrm>
            <a:off x="2038196" y="2706192"/>
            <a:ext cx="1284837" cy="8791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>
              <a:solidFill>
                <a:srgbClr val="1A1A1A"/>
              </a:solidFill>
              <a:latin typeface="Segoe UI"/>
              <a:cs typeface="Segoe UI"/>
            </a:endParaRPr>
          </a:p>
          <a:p>
            <a:pPr algn="ctr"/>
            <a:r>
              <a:rPr lang="en-GB" sz="1400">
                <a:solidFill>
                  <a:srgbClr val="1A1A1A"/>
                </a:solidFill>
                <a:latin typeface="Segoe UI"/>
                <a:cs typeface="Segoe UI"/>
              </a:rPr>
              <a:t>UX-275</a:t>
            </a:r>
            <a:endParaRPr lang="en-GB"/>
          </a:p>
          <a:p>
            <a:pPr algn="ctr"/>
            <a:endParaRPr lang="en-GB" sz="1400">
              <a:solidFill>
                <a:srgbClr val="1A1A1A"/>
              </a:solidFill>
              <a:latin typeface="Segoe UI"/>
              <a:cs typeface="Segoe UI"/>
            </a:endParaRPr>
          </a:p>
          <a:p>
            <a:pPr algn="ctr"/>
            <a:br>
              <a:rPr lang="en-US" sz="1200" b="1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200" b="1">
                <a:solidFill>
                  <a:schemeClr val="bg2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53371B-B751-4C5F-0D40-1F13910A1C97}"/>
              </a:ext>
            </a:extLst>
          </p:cNvPr>
          <p:cNvSpPr txBox="1"/>
          <p:nvPr/>
        </p:nvSpPr>
        <p:spPr>
          <a:xfrm>
            <a:off x="2110155" y="3246772"/>
            <a:ext cx="1140918" cy="280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Discovery</a:t>
            </a:r>
          </a:p>
        </p:txBody>
      </p:sp>
      <p:sp>
        <p:nvSpPr>
          <p:cNvPr id="10" name="Rectangle: Rounded Corners 7">
            <a:extLst>
              <a:ext uri="{FF2B5EF4-FFF2-40B4-BE49-F238E27FC236}">
                <a16:creationId xmlns:a16="http://schemas.microsoft.com/office/drawing/2014/main" id="{AA171C54-B86B-0526-002E-A0F698309063}"/>
              </a:ext>
            </a:extLst>
          </p:cNvPr>
          <p:cNvSpPr/>
          <p:nvPr/>
        </p:nvSpPr>
        <p:spPr>
          <a:xfrm>
            <a:off x="5389033" y="2706192"/>
            <a:ext cx="1284837" cy="8577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GB" sz="1400">
                <a:solidFill>
                  <a:srgbClr val="1A1A1A"/>
                </a:solidFill>
                <a:latin typeface="Segoe UI"/>
                <a:cs typeface="Segoe UI"/>
              </a:rPr>
            </a:br>
            <a:r>
              <a:rPr lang="en-GB" sz="1400">
                <a:solidFill>
                  <a:srgbClr val="1A1A1A"/>
                </a:solidFill>
                <a:latin typeface="Segoe UI"/>
                <a:cs typeface="Segoe UI"/>
              </a:rPr>
              <a:t>UX-444</a:t>
            </a:r>
          </a:p>
          <a:p>
            <a:pPr algn="ctr"/>
            <a:endParaRPr lang="en-GB" sz="1600">
              <a:solidFill>
                <a:schemeClr val="accent1"/>
              </a:solidFill>
              <a:latin typeface="Segoe UI"/>
              <a:cs typeface="Segoe UI"/>
            </a:endParaRPr>
          </a:p>
          <a:p>
            <a:pPr algn="ctr"/>
            <a:br>
              <a:rPr lang="en-US" sz="1400" b="1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sz="1600" b="1">
              <a:solidFill>
                <a:schemeClr val="bg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F9CAE5-C897-AB1C-7D77-09507FF69362}"/>
              </a:ext>
            </a:extLst>
          </p:cNvPr>
          <p:cNvSpPr txBox="1"/>
          <p:nvPr/>
        </p:nvSpPr>
        <p:spPr>
          <a:xfrm>
            <a:off x="5617916" y="3205139"/>
            <a:ext cx="8270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Backlog</a:t>
            </a:r>
            <a:endParaRPr lang="en-US"/>
          </a:p>
        </p:txBody>
      </p:sp>
      <p:sp>
        <p:nvSpPr>
          <p:cNvPr id="12" name="Rectangle: Rounded Corners 8">
            <a:extLst>
              <a:ext uri="{FF2B5EF4-FFF2-40B4-BE49-F238E27FC236}">
                <a16:creationId xmlns:a16="http://schemas.microsoft.com/office/drawing/2014/main" id="{00A3360B-DB6E-D56D-6BCD-E454D002C484}"/>
              </a:ext>
            </a:extLst>
          </p:cNvPr>
          <p:cNvSpPr/>
          <p:nvPr/>
        </p:nvSpPr>
        <p:spPr>
          <a:xfrm>
            <a:off x="5383976" y="3818843"/>
            <a:ext cx="1284838" cy="910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GB" sz="1400">
                <a:solidFill>
                  <a:srgbClr val="1A1A1A"/>
                </a:solidFill>
                <a:latin typeface="Segoe UI"/>
                <a:cs typeface="Segoe UI"/>
              </a:rPr>
            </a:br>
            <a:r>
              <a:rPr lang="en-GB" sz="1400">
                <a:solidFill>
                  <a:srgbClr val="1A1A1A"/>
                </a:solidFill>
                <a:latin typeface="Segoe UI"/>
                <a:cs typeface="Segoe UI"/>
              </a:rPr>
              <a:t>UX-122</a:t>
            </a:r>
            <a:br>
              <a:rPr lang="en-GB" sz="1400">
                <a:latin typeface="Segoe UI"/>
                <a:cs typeface="Segoe UI"/>
              </a:rPr>
            </a:br>
            <a:endParaRPr lang="en-GB" sz="1400">
              <a:solidFill>
                <a:srgbClr val="1A1A1A"/>
              </a:solidFill>
              <a:latin typeface="Segoe UI"/>
              <a:cs typeface="Segoe UI"/>
            </a:endParaRPr>
          </a:p>
          <a:p>
            <a:pPr algn="ctr"/>
            <a:endParaRPr lang="en-GB" sz="1600">
              <a:solidFill>
                <a:schemeClr val="accent1"/>
              </a:solidFill>
              <a:latin typeface="Segoe UI"/>
              <a:cs typeface="Segoe UI"/>
            </a:endParaRPr>
          </a:p>
          <a:p>
            <a:pPr algn="ctr"/>
            <a:endParaRPr lang="en-GB" sz="1600">
              <a:solidFill>
                <a:schemeClr val="accent1"/>
              </a:solidFill>
              <a:latin typeface="Segoe UI"/>
              <a:cs typeface="Segoe U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E6E6C0-E582-91C3-59D8-501E869746F9}"/>
              </a:ext>
            </a:extLst>
          </p:cNvPr>
          <p:cNvSpPr txBox="1"/>
          <p:nvPr/>
        </p:nvSpPr>
        <p:spPr>
          <a:xfrm>
            <a:off x="5531736" y="4334590"/>
            <a:ext cx="9893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Prioritised</a:t>
            </a:r>
            <a:endParaRPr lang="en-GB" sz="1600">
              <a:solidFill>
                <a:schemeClr val="accent1"/>
              </a:solidFill>
              <a:latin typeface="Segoe UI"/>
              <a:cs typeface="Segoe UI"/>
            </a:endParaRPr>
          </a:p>
        </p:txBody>
      </p:sp>
      <p:cxnSp>
        <p:nvCxnSpPr>
          <p:cNvPr id="13" name="Connector: Curved 10">
            <a:extLst>
              <a:ext uri="{FF2B5EF4-FFF2-40B4-BE49-F238E27FC236}">
                <a16:creationId xmlns:a16="http://schemas.microsoft.com/office/drawing/2014/main" id="{6BAC91DE-E51A-FA76-5DB5-D11A32217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4979708" y="3135073"/>
            <a:ext cx="409325" cy="547920"/>
          </a:xfrm>
          <a:prstGeom prst="curvedConnector3">
            <a:avLst/>
          </a:prstGeom>
          <a:ln w="19050">
            <a:solidFill>
              <a:srgbClr val="1A1A1A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1">
            <a:extLst>
              <a:ext uri="{FF2B5EF4-FFF2-40B4-BE49-F238E27FC236}">
                <a16:creationId xmlns:a16="http://schemas.microsoft.com/office/drawing/2014/main" id="{F57984A6-30D6-E7A7-BC6F-752DF2C49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7" idx="1"/>
            <a:endCxn id="9" idx="3"/>
          </p:cNvCxnSpPr>
          <p:nvPr/>
        </p:nvCxnSpPr>
        <p:spPr>
          <a:xfrm rot="10800000">
            <a:off x="3323034" y="3145785"/>
            <a:ext cx="371837" cy="537209"/>
          </a:xfrm>
          <a:prstGeom prst="curvedConnector3">
            <a:avLst>
              <a:gd name="adj1" fmla="val 50000"/>
            </a:avLst>
          </a:prstGeom>
          <a:ln w="19050">
            <a:solidFill>
              <a:srgbClr val="1A1A1A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or: Curved 12">
            <a:extLst>
              <a:ext uri="{FF2B5EF4-FFF2-40B4-BE49-F238E27FC236}">
                <a16:creationId xmlns:a16="http://schemas.microsoft.com/office/drawing/2014/main" id="{FF9F82F6-B68A-A2B9-B8DD-4368A30AE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>
            <a:off x="4979708" y="3682993"/>
            <a:ext cx="404268" cy="590888"/>
          </a:xfrm>
          <a:prstGeom prst="curvedConnector3">
            <a:avLst/>
          </a:prstGeom>
          <a:ln w="19050">
            <a:solidFill>
              <a:srgbClr val="1A1A1A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2A94148-F4B3-08B5-342D-93D1115DA41E}"/>
              </a:ext>
            </a:extLst>
          </p:cNvPr>
          <p:cNvSpPr txBox="1"/>
          <p:nvPr/>
        </p:nvSpPr>
        <p:spPr>
          <a:xfrm rot="5400000">
            <a:off x="1163929" y="1397593"/>
            <a:ext cx="445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806B230-8866-D5FF-E4B4-19916F75A04D}"/>
              </a:ext>
            </a:extLst>
          </p:cNvPr>
          <p:cNvSpPr txBox="1"/>
          <p:nvPr/>
        </p:nvSpPr>
        <p:spPr>
          <a:xfrm rot="5400000">
            <a:off x="4066843" y="1424391"/>
            <a:ext cx="498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D03541-DF8C-627B-5801-BED023ACDA15}"/>
              </a:ext>
            </a:extLst>
          </p:cNvPr>
          <p:cNvSpPr txBox="1"/>
          <p:nvPr/>
        </p:nvSpPr>
        <p:spPr>
          <a:xfrm rot="5400000">
            <a:off x="7010807" y="1424391"/>
            <a:ext cx="498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/>
              <a:t>→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4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23" grpId="0" animBg="1"/>
      <p:bldP spid="7" grpId="0" animBg="1"/>
      <p:bldP spid="21" grpId="0"/>
      <p:bldP spid="9" grpId="0" animBg="1"/>
      <p:bldP spid="18" grpId="0"/>
      <p:bldP spid="10" grpId="0" animBg="1"/>
      <p:bldP spid="19" grpId="0"/>
      <p:bldP spid="12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94B216-B800-A55A-1315-C79F5D460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C4B9F3E-C669-8658-6F8F-37D16D3592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3A193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1. Capture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 gives problems a clear and persistent identity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3853600-D3B6-EA53-FF96-21539B841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: Rounded Corners 13">
            <a:extLst>
              <a:ext uri="{FF2B5EF4-FFF2-40B4-BE49-F238E27FC236}">
                <a16:creationId xmlns:a16="http://schemas.microsoft.com/office/drawing/2014/main" id="{33776399-4F10-FC7A-C388-3654216EF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1414427" y="1228269"/>
            <a:ext cx="3956957" cy="3309900"/>
          </a:xfrm>
          <a:prstGeom prst="roundRect">
            <a:avLst>
              <a:gd name="adj" fmla="val 7611"/>
            </a:avLst>
          </a:prstGeom>
          <a:solidFill>
            <a:srgbClr val="FAEAB9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>
            <a:norm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600">
              <a:latin typeface="Segoe UI"/>
              <a:cs typeface="Segoe UI"/>
            </a:endParaRP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64C3D180-5976-7E34-171C-FF7EDB2C4A2A}"/>
              </a:ext>
            </a:extLst>
          </p:cNvPr>
          <p:cNvSpPr/>
          <p:nvPr/>
        </p:nvSpPr>
        <p:spPr>
          <a:xfrm>
            <a:off x="1747366" y="1456956"/>
            <a:ext cx="3135012" cy="308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kern="0" spc="150">
                <a:solidFill>
                  <a:srgbClr val="33A193"/>
                </a:solidFill>
                <a:latin typeface="Segoe UI"/>
                <a:cs typeface="Segoe UI"/>
              </a:rPr>
              <a:t>UX-301</a:t>
            </a:r>
            <a:endParaRPr lang="en-US" sz="1400">
              <a:solidFill>
                <a:srgbClr val="33A193"/>
              </a:solidFill>
              <a:latin typeface="Segoe UI"/>
              <a:cs typeface="Segoe UI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CA4A4754-1559-C1CE-CBFF-E438DD1A1702}"/>
              </a:ext>
            </a:extLst>
          </p:cNvPr>
          <p:cNvSpPr/>
          <p:nvPr/>
        </p:nvSpPr>
        <p:spPr>
          <a:xfrm>
            <a:off x="1755473" y="1936807"/>
            <a:ext cx="3257591" cy="1029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Guests cannot tell if their hotel reservation was successful </a:t>
            </a:r>
            <a:endParaRPr lang="en-US" sz="2000">
              <a:latin typeface="Segoe UI"/>
              <a:cs typeface="Segoe UI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9410EC4B-70E8-FA8E-6A3A-1A2AB6A505B2}"/>
              </a:ext>
            </a:extLst>
          </p:cNvPr>
          <p:cNvSpPr/>
          <p:nvPr/>
        </p:nvSpPr>
        <p:spPr>
          <a:xfrm>
            <a:off x="1747366" y="3060311"/>
            <a:ext cx="3135012" cy="5862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Segoe UI"/>
                <a:cs typeface="Segoe UI"/>
              </a:rPr>
              <a:t>JTBD (Job To Be Done)</a:t>
            </a:r>
            <a:endParaRPr lang="en-US" sz="1600">
              <a:solidFill>
                <a:schemeClr val="bg2">
                  <a:lumMod val="50000"/>
                </a:schemeClr>
              </a:solidFill>
              <a:latin typeface="Segoe UI"/>
              <a:cs typeface="Segoe UI"/>
            </a:endParaRPr>
          </a:p>
          <a:p>
            <a:r>
              <a:rPr lang="en-US" sz="1400">
                <a:solidFill>
                  <a:srgbClr val="1A1A1A"/>
                </a:solidFill>
                <a:latin typeface="Segoe UI"/>
                <a:cs typeface="Segoe UI"/>
              </a:rPr>
              <a:t>Complete booking with confidence</a:t>
            </a: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1D0CE210-4BCC-B916-D825-B7ECF2C1240B}"/>
              </a:ext>
            </a:extLst>
          </p:cNvPr>
          <p:cNvSpPr/>
          <p:nvPr/>
        </p:nvSpPr>
        <p:spPr>
          <a:xfrm>
            <a:off x="1747640" y="3699305"/>
            <a:ext cx="3450811" cy="558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chemeClr val="bg2">
                    <a:lumMod val="50000"/>
                  </a:schemeClr>
                </a:solidFill>
                <a:latin typeface="Segoe UI"/>
                <a:cs typeface="Segoe UI"/>
              </a:rPr>
              <a:t>SOURCE</a:t>
            </a:r>
            <a:endParaRPr lang="en-US" sz="1600">
              <a:solidFill>
                <a:schemeClr val="bg2">
                  <a:lumMod val="50000"/>
                </a:schemeClr>
              </a:solidFill>
              <a:latin typeface="Segoe UI"/>
              <a:cs typeface="Segoe UI"/>
            </a:endParaRPr>
          </a:p>
          <a:p>
            <a:r>
              <a:rPr lang="en-US" sz="1400" u="sng">
                <a:solidFill>
                  <a:srgbClr val="1A1A1A"/>
                </a:solidFill>
                <a:latin typeface="Segoe UI"/>
                <a:cs typeface="Segoe UI"/>
              </a:rPr>
              <a:t>Customer Support </a:t>
            </a:r>
            <a:r>
              <a:rPr lang="en-US" sz="1400">
                <a:solidFill>
                  <a:srgbClr val="1A1A1A"/>
                </a:solidFill>
                <a:latin typeface="Segoe UI"/>
                <a:cs typeface="Segoe UI"/>
              </a:rPr>
              <a:t>| </a:t>
            </a:r>
            <a:r>
              <a:rPr lang="en-US" sz="1400" u="sng">
                <a:solidFill>
                  <a:srgbClr val="1A1A1A"/>
                </a:solidFill>
                <a:latin typeface="Segoe UI"/>
                <a:cs typeface="Segoe UI"/>
              </a:rPr>
              <a:t>Stakeholders</a:t>
            </a:r>
            <a:r>
              <a:rPr lang="en-US" sz="1400">
                <a:solidFill>
                  <a:srgbClr val="1A1A1A"/>
                </a:solidFill>
                <a:latin typeface="Segoe UI"/>
                <a:cs typeface="Segoe UI"/>
              </a:rPr>
              <a:t> | </a:t>
            </a:r>
            <a:r>
              <a:rPr lang="en-US" sz="1400" u="sng">
                <a:solidFill>
                  <a:srgbClr val="1A1A1A"/>
                </a:solidFill>
                <a:latin typeface="Segoe UI"/>
                <a:cs typeface="Segoe UI"/>
              </a:rPr>
              <a:t>Research</a:t>
            </a:r>
            <a:endParaRPr lang="en-US" u="sng">
              <a:solidFill>
                <a:srgbClr val="1A1A1A"/>
              </a:solidFill>
              <a:latin typeface="Segoe UI"/>
              <a:cs typeface="Segoe U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D7C2CF-8847-57EF-7CAF-E72974BFCBF4}"/>
              </a:ext>
            </a:extLst>
          </p:cNvPr>
          <p:cNvSpPr txBox="1"/>
          <p:nvPr/>
        </p:nvSpPr>
        <p:spPr>
          <a:xfrm>
            <a:off x="5540029" y="1936807"/>
            <a:ext cx="2582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r>
              <a:rPr lang="en-US" sz="1600">
                <a:latin typeface="Segoe UI" panose="020B0502040204020203" pitchFamily="34" charset="0"/>
                <a:cs typeface="Segoe UI" panose="020B0502040204020203" pitchFamily="34" charset="0"/>
              </a:rPr>
              <a:t>What’s the issue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D06566-A555-675A-68C6-8257DE4F9408}"/>
              </a:ext>
            </a:extLst>
          </p:cNvPr>
          <p:cNvSpPr txBox="1"/>
          <p:nvPr/>
        </p:nvSpPr>
        <p:spPr>
          <a:xfrm>
            <a:off x="5540029" y="3101871"/>
            <a:ext cx="2582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r>
              <a:rPr lang="en-US" sz="1600">
                <a:latin typeface="Segoe UI" panose="020B0502040204020203" pitchFamily="34" charset="0"/>
                <a:cs typeface="Segoe UI" panose="020B0502040204020203" pitchFamily="34" charset="0"/>
              </a:rPr>
              <a:t>Why it matters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C76469-386F-3E6D-6B00-49C9590C5AC5}"/>
              </a:ext>
            </a:extLst>
          </p:cNvPr>
          <p:cNvSpPr txBox="1"/>
          <p:nvPr/>
        </p:nvSpPr>
        <p:spPr>
          <a:xfrm>
            <a:off x="5547331" y="3793817"/>
            <a:ext cx="2934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r>
              <a:rPr lang="en-US" sz="1600">
                <a:latin typeface="Segoe UI" panose="020B0502040204020203" pitchFamily="34" charset="0"/>
                <a:cs typeface="Segoe UI" panose="020B0502040204020203" pitchFamily="34" charset="0"/>
              </a:rPr>
              <a:t>How do we know about it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5E0370-4A46-0DF1-59CA-2D2A96C54093}"/>
              </a:ext>
            </a:extLst>
          </p:cNvPr>
          <p:cNvSpPr txBox="1"/>
          <p:nvPr/>
        </p:nvSpPr>
        <p:spPr>
          <a:xfrm>
            <a:off x="5547331" y="1428151"/>
            <a:ext cx="2582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/>
              <a:t>→ </a:t>
            </a:r>
            <a:r>
              <a:rPr lang="en-US" sz="1600">
                <a:latin typeface="Segoe UI" panose="020B0502040204020203" pitchFamily="34" charset="0"/>
                <a:cs typeface="Segoe UI" panose="020B0502040204020203" pitchFamily="34" charset="0"/>
              </a:rPr>
              <a:t>How to identify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40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400" b="1">
                <a:solidFill>
                  <a:srgbClr val="1A1A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Accessible </a:t>
            </a:r>
            <a:r>
              <a:rPr lang="en-US" sz="24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problem knowledge as result of </a:t>
            </a:r>
            <a:r>
              <a:rPr lang="en-US" sz="2400" b="1" i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Capture</a:t>
            </a:r>
            <a:r>
              <a:rPr lang="en-US" sz="24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">
            <a:extLst>
              <a:ext uri="{FF2B5EF4-FFF2-40B4-BE49-F238E27FC236}">
                <a16:creationId xmlns:a16="http://schemas.microsoft.com/office/drawing/2014/main" id="{33078138-2363-C73E-7994-7D6C0FC4A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261338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BB0F4D5F-429C-4BE6-96A6-7E94C2C953C7}"/>
              </a:ext>
            </a:extLst>
          </p:cNvPr>
          <p:cNvSpPr/>
          <p:nvPr/>
        </p:nvSpPr>
        <p:spPr>
          <a:xfrm>
            <a:off x="640080" y="1389354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Interrogate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9" name="Picture 48" descr="Example of query interrogation: show user problem by product: booking application ">
            <a:extLst>
              <a:ext uri="{FF2B5EF4-FFF2-40B4-BE49-F238E27FC236}">
                <a16:creationId xmlns:a16="http://schemas.microsoft.com/office/drawing/2014/main" id="{CE710F7A-E36E-101C-EC4A-2732DBD2F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36" y="2183954"/>
            <a:ext cx="2662808" cy="2215767"/>
          </a:xfrm>
          <a:prstGeom prst="rect">
            <a:avLst/>
          </a:prstGeom>
        </p:spPr>
      </p:pic>
      <p:sp>
        <p:nvSpPr>
          <p:cNvPr id="33" name="Shape 5">
            <a:extLst>
              <a:ext uri="{FF2B5EF4-FFF2-40B4-BE49-F238E27FC236}">
                <a16:creationId xmlns:a16="http://schemas.microsoft.com/office/drawing/2014/main" id="{6E807CFA-971F-940C-4D37-ED70021B0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0420" y="1261338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E5D5AAA5-4D7F-9D48-D310-760E4783EC6C}"/>
              </a:ext>
            </a:extLst>
          </p:cNvPr>
          <p:cNvSpPr/>
          <p:nvPr/>
        </p:nvSpPr>
        <p:spPr>
          <a:xfrm>
            <a:off x="3520440" y="1389354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Cite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8" name="Picture 47" descr="Example of experience debt cited in a persona artefact, as one of the main pain points.">
            <a:extLst>
              <a:ext uri="{FF2B5EF4-FFF2-40B4-BE49-F238E27FC236}">
                <a16:creationId xmlns:a16="http://schemas.microsoft.com/office/drawing/2014/main" id="{CBC1054A-EC6C-AC24-59FD-3C121B72A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561" y="2157450"/>
            <a:ext cx="2553197" cy="2312467"/>
          </a:xfrm>
          <a:prstGeom prst="rect">
            <a:avLst/>
          </a:prstGeom>
        </p:spPr>
      </p:pic>
      <p:sp>
        <p:nvSpPr>
          <p:cNvPr id="35" name="Shape 8">
            <a:extLst>
              <a:ext uri="{FF2B5EF4-FFF2-40B4-BE49-F238E27FC236}">
                <a16:creationId xmlns:a16="http://schemas.microsoft.com/office/drawing/2014/main" id="{E980746E-1D43-4D10-8D21-ABCED4C4A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261338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A3995913-1337-3AAF-2EB4-6E331C87670B}"/>
              </a:ext>
            </a:extLst>
          </p:cNvPr>
          <p:cNvSpPr/>
          <p:nvPr/>
        </p:nvSpPr>
        <p:spPr>
          <a:xfrm>
            <a:off x="6400800" y="1389354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Use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7" name="Picture 46" descr="Example of people working on a board using and transporting easily the card with the experience debt problem item.">
            <a:extLst>
              <a:ext uri="{FF2B5EF4-FFF2-40B4-BE49-F238E27FC236}">
                <a16:creationId xmlns:a16="http://schemas.microsoft.com/office/drawing/2014/main" id="{B53DC85F-7829-252B-E67B-6896081A0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911" y="2157450"/>
            <a:ext cx="2589598" cy="17247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3A193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2. Connect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 reveals problem causes and impacts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: Rounded Corners 15">
            <a:extLst>
              <a:ext uri="{FF2B5EF4-FFF2-40B4-BE49-F238E27FC236}">
                <a16:creationId xmlns:a16="http://schemas.microsoft.com/office/drawing/2014/main" id="{50588151-7ED9-5318-4B78-F1D133A8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50718" y="2008296"/>
            <a:ext cx="2363226" cy="1572981"/>
          </a:xfrm>
          <a:prstGeom prst="roundRect">
            <a:avLst>
              <a:gd name="adj" fmla="val 10627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>
              <a:latin typeface="Segoe UI"/>
              <a:cs typeface="Segoe UI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12A17925-5063-ECBD-38F3-F6E965FBA6EC}"/>
              </a:ext>
            </a:extLst>
          </p:cNvPr>
          <p:cNvSpPr/>
          <p:nvPr/>
        </p:nvSpPr>
        <p:spPr>
          <a:xfrm>
            <a:off x="6309977" y="2215492"/>
            <a:ext cx="1918128" cy="21705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kern="0" spc="150">
                <a:solidFill>
                  <a:srgbClr val="1A1A1A"/>
                </a:solidFill>
                <a:latin typeface="Segoe UI"/>
                <a:cs typeface="Segoe UI"/>
              </a:rPr>
              <a:t>UX-444</a:t>
            </a:r>
            <a:endParaRPr lang="en-US" sz="1000">
              <a:solidFill>
                <a:srgbClr val="1A1A1A"/>
              </a:solidFill>
              <a:latin typeface="Segoe UI"/>
              <a:cs typeface="Segoe UI"/>
            </a:endParaRP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5AB8E0FF-6992-1F42-6BB7-ABFC7B08FEB8}"/>
              </a:ext>
            </a:extLst>
          </p:cNvPr>
          <p:cNvSpPr/>
          <p:nvPr/>
        </p:nvSpPr>
        <p:spPr>
          <a:xfrm>
            <a:off x="6309977" y="2435307"/>
            <a:ext cx="2084942" cy="9807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Hotel staff struggle to keep up with the volume of email requests</a:t>
            </a:r>
            <a:endParaRPr lang="en-US" sz="1600">
              <a:latin typeface="Segoe UI"/>
              <a:cs typeface="Segoe UI"/>
            </a:endParaRPr>
          </a:p>
        </p:txBody>
      </p:sp>
      <p:sp>
        <p:nvSpPr>
          <p:cNvPr id="24" name="Rectangle: Rounded Corners 3">
            <a:extLst>
              <a:ext uri="{FF2B5EF4-FFF2-40B4-BE49-F238E27FC236}">
                <a16:creationId xmlns:a16="http://schemas.microsoft.com/office/drawing/2014/main" id="{21DB4679-1FB1-0385-8103-77DBD107C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005" y="1314558"/>
            <a:ext cx="2341010" cy="1563191"/>
          </a:xfrm>
          <a:prstGeom prst="roundRect">
            <a:avLst>
              <a:gd name="adj" fmla="val 11349"/>
            </a:avLst>
          </a:prstGeom>
          <a:solidFill>
            <a:srgbClr val="FAEA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>
              <a:latin typeface="Segoe UI"/>
              <a:cs typeface="Segoe UI"/>
            </a:endParaRPr>
          </a:p>
        </p:txBody>
      </p:sp>
      <p:cxnSp>
        <p:nvCxnSpPr>
          <p:cNvPr id="17" name="Connector: Elbow 14">
            <a:extLst>
              <a:ext uri="{FF2B5EF4-FFF2-40B4-BE49-F238E27FC236}">
                <a16:creationId xmlns:a16="http://schemas.microsoft.com/office/drawing/2014/main" id="{D96C8F36-D1C7-5EAF-D041-8BBBE186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4" idx="3"/>
            <a:endCxn id="27" idx="1"/>
          </p:cNvCxnSpPr>
          <p:nvPr/>
        </p:nvCxnSpPr>
        <p:spPr>
          <a:xfrm>
            <a:off x="3954015" y="2096155"/>
            <a:ext cx="2196703" cy="698632"/>
          </a:xfrm>
          <a:prstGeom prst="bentConnector3">
            <a:avLst>
              <a:gd name="adj1" fmla="val 36717"/>
            </a:avLst>
          </a:prstGeom>
          <a:ln w="19050">
            <a:solidFill>
              <a:srgbClr val="1A1A1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0">
            <a:extLst>
              <a:ext uri="{FF2B5EF4-FFF2-40B4-BE49-F238E27FC236}">
                <a16:creationId xmlns:a16="http://schemas.microsoft.com/office/drawing/2014/main" id="{C389364E-9FFA-9B82-5E4F-E308790E3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004" y="3042324"/>
            <a:ext cx="2354201" cy="1565637"/>
          </a:xfrm>
          <a:prstGeom prst="roundRect">
            <a:avLst>
              <a:gd name="adj" fmla="val 1059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>
              <a:latin typeface="Segoe UI"/>
              <a:cs typeface="Segoe UI"/>
            </a:endParaRPr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542A0061-974B-1F7B-A978-F64F76791977}"/>
              </a:ext>
            </a:extLst>
          </p:cNvPr>
          <p:cNvSpPr/>
          <p:nvPr/>
        </p:nvSpPr>
        <p:spPr>
          <a:xfrm>
            <a:off x="1823234" y="1479132"/>
            <a:ext cx="1889389" cy="243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kern="0" spc="150">
                <a:solidFill>
                  <a:srgbClr val="33A193"/>
                </a:solidFill>
                <a:latin typeface="Segoe UI"/>
                <a:cs typeface="Segoe UI"/>
              </a:rPr>
              <a:t>UX-301</a:t>
            </a:r>
            <a:endParaRPr lang="en-US" sz="1000">
              <a:solidFill>
                <a:srgbClr val="33A193"/>
              </a:solidFill>
              <a:latin typeface="Segoe UI"/>
              <a:cs typeface="Segoe UI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CF64B72C-5537-1E1B-2DEA-47392E46E403}"/>
              </a:ext>
            </a:extLst>
          </p:cNvPr>
          <p:cNvSpPr/>
          <p:nvPr/>
        </p:nvSpPr>
        <p:spPr>
          <a:xfrm>
            <a:off x="1811487" y="1853283"/>
            <a:ext cx="1983269" cy="7646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Guests cannot tell </a:t>
            </a:r>
            <a:r>
              <a:rPr lang="en-US" sz="1400">
                <a:solidFill>
                  <a:srgbClr val="000000"/>
                </a:solidFill>
                <a:latin typeface="Segoe UI"/>
                <a:ea typeface="+mn-lt"/>
                <a:cs typeface="Segoe UI"/>
              </a:rPr>
              <a:t>if</a:t>
            </a:r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 their</a:t>
            </a:r>
            <a:endParaRPr lang="en-US" sz="1400">
              <a:latin typeface="Segoe UI"/>
              <a:cs typeface="Segoe UI"/>
            </a:endParaRPr>
          </a:p>
          <a:p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reservation was successful. </a:t>
            </a:r>
            <a:endParaRPr lang="en-US" sz="1400">
              <a:latin typeface="Segoe UI"/>
              <a:cs typeface="Segoe UI"/>
            </a:endParaRPr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BF3F03CB-66A3-47BE-276E-E26B413E8617}"/>
              </a:ext>
            </a:extLst>
          </p:cNvPr>
          <p:cNvSpPr/>
          <p:nvPr/>
        </p:nvSpPr>
        <p:spPr>
          <a:xfrm>
            <a:off x="1811669" y="3200474"/>
            <a:ext cx="1904990" cy="3808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kern="0" spc="150">
                <a:solidFill>
                  <a:srgbClr val="1A1A1A"/>
                </a:solidFill>
                <a:latin typeface="Segoe UI"/>
                <a:cs typeface="Segoe UI"/>
              </a:rPr>
              <a:t>UX-122</a:t>
            </a:r>
            <a:endParaRPr lang="en-US" sz="1000">
              <a:solidFill>
                <a:srgbClr val="1A1A1A"/>
              </a:solidFill>
              <a:latin typeface="Segoe UI"/>
              <a:cs typeface="Segoe UI"/>
            </a:endParaRPr>
          </a:p>
        </p:txBody>
      </p:sp>
      <p:sp>
        <p:nvSpPr>
          <p:cNvPr id="43" name="TextBox 10">
            <a:extLst>
              <a:ext uri="{FF2B5EF4-FFF2-40B4-BE49-F238E27FC236}">
                <a16:creationId xmlns:a16="http://schemas.microsoft.com/office/drawing/2014/main" id="{D150B5A4-5AAB-E987-0C93-D3BE5BC14BE1}"/>
              </a:ext>
            </a:extLst>
          </p:cNvPr>
          <p:cNvSpPr txBox="1"/>
          <p:nvPr/>
        </p:nvSpPr>
        <p:spPr>
          <a:xfrm>
            <a:off x="479997" y="2623717"/>
            <a:ext cx="963788" cy="369332"/>
          </a:xfrm>
          <a:prstGeom prst="rect">
            <a:avLst/>
          </a:prstGeom>
          <a:solidFill>
            <a:srgbClr val="F9F7F4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i="1">
                <a:solidFill>
                  <a:srgbClr val="33A193"/>
                </a:solidFill>
                <a:latin typeface="Segoe UI"/>
                <a:cs typeface="Segoe UI"/>
              </a:rPr>
              <a:t>blocks</a:t>
            </a: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680EAC32-4EBD-1367-24E2-6A6D3994AF34}"/>
              </a:ext>
            </a:extLst>
          </p:cNvPr>
          <p:cNvSpPr/>
          <p:nvPr/>
        </p:nvSpPr>
        <p:spPr>
          <a:xfrm>
            <a:off x="1811488" y="3633525"/>
            <a:ext cx="1879363" cy="7695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282524"/>
                </a:solidFill>
                <a:latin typeface="Segoe UI"/>
                <a:cs typeface="Segoe UI"/>
              </a:rPr>
              <a:t>Fellow guests struggle to complete their check-in online </a:t>
            </a:r>
          </a:p>
        </p:txBody>
      </p:sp>
      <p:cxnSp>
        <p:nvCxnSpPr>
          <p:cNvPr id="35" name="Connector: Elbow 14">
            <a:extLst>
              <a:ext uri="{FF2B5EF4-FFF2-40B4-BE49-F238E27FC236}">
                <a16:creationId xmlns:a16="http://schemas.microsoft.com/office/drawing/2014/main" id="{EA0D3700-A039-2B91-1AF4-306D906C9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2" idx="3"/>
            <a:endCxn id="27" idx="1"/>
          </p:cNvCxnSpPr>
          <p:nvPr/>
        </p:nvCxnSpPr>
        <p:spPr>
          <a:xfrm flipV="1">
            <a:off x="3967205" y="2794787"/>
            <a:ext cx="2183513" cy="1030356"/>
          </a:xfrm>
          <a:prstGeom prst="bentConnector3">
            <a:avLst>
              <a:gd name="adj1" fmla="val 36371"/>
            </a:avLst>
          </a:prstGeom>
          <a:ln w="19050">
            <a:solidFill>
              <a:srgbClr val="1A1A1A"/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0">
            <a:extLst>
              <a:ext uri="{FF2B5EF4-FFF2-40B4-BE49-F238E27FC236}">
                <a16:creationId xmlns:a16="http://schemas.microsoft.com/office/drawing/2014/main" id="{F0448262-E237-A673-D2F5-9885F69C1F0B}"/>
              </a:ext>
            </a:extLst>
          </p:cNvPr>
          <p:cNvSpPr txBox="1"/>
          <p:nvPr/>
        </p:nvSpPr>
        <p:spPr>
          <a:xfrm>
            <a:off x="4951491" y="2604667"/>
            <a:ext cx="925178" cy="369332"/>
          </a:xfrm>
          <a:prstGeom prst="rect">
            <a:avLst/>
          </a:prstGeom>
          <a:solidFill>
            <a:srgbClr val="F9F7F4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i="1">
                <a:solidFill>
                  <a:srgbClr val="33A193"/>
                </a:solidFill>
                <a:latin typeface="Segoe UI"/>
                <a:cs typeface="Segoe UI"/>
              </a:rPr>
              <a:t>causes</a:t>
            </a:r>
          </a:p>
        </p:txBody>
      </p:sp>
      <p:cxnSp>
        <p:nvCxnSpPr>
          <p:cNvPr id="40" name="Connector: Elbow 14">
            <a:extLst>
              <a:ext uri="{FF2B5EF4-FFF2-40B4-BE49-F238E27FC236}">
                <a16:creationId xmlns:a16="http://schemas.microsoft.com/office/drawing/2014/main" id="{E9356425-A502-7991-8CBA-4FCA3EBC5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4" idx="1"/>
            <a:endCxn id="22" idx="1"/>
          </p:cNvCxnSpPr>
          <p:nvPr/>
        </p:nvCxnSpPr>
        <p:spPr>
          <a:xfrm rot="10800000" flipV="1">
            <a:off x="1613005" y="2096155"/>
            <a:ext cx="1" cy="1728988"/>
          </a:xfrm>
          <a:prstGeom prst="bentConnector3">
            <a:avLst>
              <a:gd name="adj1" fmla="val 22860100000"/>
            </a:avLst>
          </a:prstGeom>
          <a:ln w="19050">
            <a:solidFill>
              <a:srgbClr val="1A1A1A"/>
            </a:solidFill>
            <a:prstDash val="sysDash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1A1A1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Multiple</a:t>
            </a:r>
            <a:r>
              <a:rPr lang="en-US" sz="2400" b="1">
                <a:solidFill>
                  <a:srgbClr val="33A193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strategic assets as result of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Connect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CBAED468-C08F-9357-47E6-DA0889E83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280160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EE17DCF5-B470-F7F9-AF39-46B3310A8D28}"/>
              </a:ext>
            </a:extLst>
          </p:cNvPr>
          <p:cNvSpPr/>
          <p:nvPr/>
        </p:nvSpPr>
        <p:spPr>
          <a:xfrm>
            <a:off x="640080" y="140817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Cross-journey impact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3" name="Picture 32" descr="Image of multiple user journeys with systemic connections between problems. This means one problem in one journey is connected to another problem in another.">
            <a:extLst>
              <a:ext uri="{FF2B5EF4-FFF2-40B4-BE49-F238E27FC236}">
                <a16:creationId xmlns:a16="http://schemas.microsoft.com/office/drawing/2014/main" id="{FBDBB23B-FA99-A0FB-AA7A-3528BB3EC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92" y="2037093"/>
            <a:ext cx="2694948" cy="2048255"/>
          </a:xfrm>
          <a:prstGeom prst="rect">
            <a:avLst/>
          </a:prstGeom>
        </p:spPr>
      </p:pic>
      <p:sp>
        <p:nvSpPr>
          <p:cNvPr id="19" name="Shape 5">
            <a:extLst>
              <a:ext uri="{FF2B5EF4-FFF2-40B4-BE49-F238E27FC236}">
                <a16:creationId xmlns:a16="http://schemas.microsoft.com/office/drawing/2014/main" id="{B8D9BF17-8B1F-C5E2-0449-AD276D38D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0420" y="1280160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F7DE9D3E-E071-C6F1-F0EC-8C0AB504E3D4}"/>
              </a:ext>
            </a:extLst>
          </p:cNvPr>
          <p:cNvSpPr/>
          <p:nvPr/>
        </p:nvSpPr>
        <p:spPr>
          <a:xfrm>
            <a:off x="3520440" y="140817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JTBD view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2" name="Picture 31" descr="List of JTBD with consequential list of user problem underneath. Some have more than other, showing that the JTBD is more impacted.">
            <a:extLst>
              <a:ext uri="{FF2B5EF4-FFF2-40B4-BE49-F238E27FC236}">
                <a16:creationId xmlns:a16="http://schemas.microsoft.com/office/drawing/2014/main" id="{E8462E9B-34C0-93BA-06E6-249A735D8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214" y="2031409"/>
            <a:ext cx="2663611" cy="1788113"/>
          </a:xfrm>
          <a:prstGeom prst="rect">
            <a:avLst/>
          </a:prstGeom>
        </p:spPr>
      </p:pic>
      <p:sp>
        <p:nvSpPr>
          <p:cNvPr id="22" name="Shape 8">
            <a:extLst>
              <a:ext uri="{FF2B5EF4-FFF2-40B4-BE49-F238E27FC236}">
                <a16:creationId xmlns:a16="http://schemas.microsoft.com/office/drawing/2014/main" id="{22EB5A43-792F-D0AF-A0F6-005E9ED1D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280160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11B82EE2-D029-E1F0-D442-4413F71490C0}"/>
              </a:ext>
            </a:extLst>
          </p:cNvPr>
          <p:cNvSpPr/>
          <p:nvPr/>
        </p:nvSpPr>
        <p:spPr>
          <a:xfrm>
            <a:off x="6400800" y="140817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Business maps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Example of business maps with a business outcome in the center and all user problem mapped around.">
            <a:extLst>
              <a:ext uri="{FF2B5EF4-FFF2-40B4-BE49-F238E27FC236}">
                <a16:creationId xmlns:a16="http://schemas.microsoft.com/office/drawing/2014/main" id="{6D6E3C83-CAB1-9FA3-2F95-86437E1A6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099" y="2048256"/>
            <a:ext cx="2354207" cy="25837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3A193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3. Resolve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 preserves the learning path and the outcome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Rectangle: Rounded Corners 29">
            <a:extLst>
              <a:ext uri="{FF2B5EF4-FFF2-40B4-BE49-F238E27FC236}">
                <a16:creationId xmlns:a16="http://schemas.microsoft.com/office/drawing/2014/main" id="{1F87663B-863C-657A-DF5D-2A8F99961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862" y="1331499"/>
            <a:ext cx="2694452" cy="2298180"/>
          </a:xfrm>
          <a:prstGeom prst="roundRect">
            <a:avLst/>
          </a:prstGeom>
          <a:solidFill>
            <a:srgbClr val="FAEA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>
              <a:latin typeface="Segoe UI"/>
              <a:cs typeface="Segoe UI"/>
            </a:endParaRPr>
          </a:p>
        </p:txBody>
      </p:sp>
      <p:sp>
        <p:nvSpPr>
          <p:cNvPr id="50" name="Text 3">
            <a:extLst>
              <a:ext uri="{FF2B5EF4-FFF2-40B4-BE49-F238E27FC236}">
                <a16:creationId xmlns:a16="http://schemas.microsoft.com/office/drawing/2014/main" id="{E465A500-C3A5-C55F-CC6B-7A5C9501D4D7}"/>
              </a:ext>
            </a:extLst>
          </p:cNvPr>
          <p:cNvSpPr/>
          <p:nvPr/>
        </p:nvSpPr>
        <p:spPr>
          <a:xfrm>
            <a:off x="573499" y="1496073"/>
            <a:ext cx="1732123" cy="243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kern="0" spc="150">
                <a:solidFill>
                  <a:srgbClr val="000000"/>
                </a:solidFill>
                <a:latin typeface="Segoe UI"/>
                <a:cs typeface="Segoe UI"/>
              </a:rPr>
              <a:t>UX-301</a:t>
            </a:r>
            <a:endParaRPr lang="en-US" sz="1050">
              <a:solidFill>
                <a:srgbClr val="000000"/>
              </a:solidFill>
              <a:latin typeface="Segoe UI"/>
              <a:cs typeface="Segoe UI"/>
            </a:endParaRPr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9FD4A4BF-4987-B452-E699-513150595D20}"/>
              </a:ext>
            </a:extLst>
          </p:cNvPr>
          <p:cNvSpPr/>
          <p:nvPr/>
        </p:nvSpPr>
        <p:spPr>
          <a:xfrm>
            <a:off x="583563" y="1870683"/>
            <a:ext cx="2232470" cy="701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Guests cannot tell </a:t>
            </a:r>
            <a:r>
              <a:rPr lang="en-US" sz="1400">
                <a:solidFill>
                  <a:srgbClr val="000000"/>
                </a:solidFill>
                <a:latin typeface="Segoe UI"/>
                <a:ea typeface="+mn-lt"/>
                <a:cs typeface="Segoe UI"/>
              </a:rPr>
              <a:t>if</a:t>
            </a:r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 their hotel reservation was successful. </a:t>
            </a:r>
            <a:endParaRPr lang="en-US" sz="1400">
              <a:latin typeface="Segoe UI"/>
              <a:cs typeface="Segoe 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2DB74E-25CF-796D-A200-F14383ABC554}"/>
              </a:ext>
            </a:extLst>
          </p:cNvPr>
          <p:cNvSpPr txBox="1"/>
          <p:nvPr/>
        </p:nvSpPr>
        <p:spPr>
          <a:xfrm>
            <a:off x="529685" y="3131185"/>
            <a:ext cx="22324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In progress</a:t>
            </a:r>
          </a:p>
        </p:txBody>
      </p:sp>
      <p:sp>
        <p:nvSpPr>
          <p:cNvPr id="46" name="Rectangle: Rounded Corners 36">
            <a:extLst>
              <a:ext uri="{FF2B5EF4-FFF2-40B4-BE49-F238E27FC236}">
                <a16:creationId xmlns:a16="http://schemas.microsoft.com/office/drawing/2014/main" id="{03D31779-5AB2-546C-2B7C-D89D28CB5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57182" y="1302639"/>
            <a:ext cx="2694452" cy="2327040"/>
          </a:xfrm>
          <a:prstGeom prst="roundRect">
            <a:avLst/>
          </a:prstGeom>
          <a:solidFill>
            <a:srgbClr val="FAEA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>
              <a:latin typeface="Segoe UI"/>
              <a:cs typeface="Segoe UI"/>
            </a:endParaRPr>
          </a:p>
        </p:txBody>
      </p:sp>
      <p:sp>
        <p:nvSpPr>
          <p:cNvPr id="47" name="Text 3">
            <a:extLst>
              <a:ext uri="{FF2B5EF4-FFF2-40B4-BE49-F238E27FC236}">
                <a16:creationId xmlns:a16="http://schemas.microsoft.com/office/drawing/2014/main" id="{D4F0CCF8-53E4-9BF9-E439-C6B1139C74F9}"/>
              </a:ext>
            </a:extLst>
          </p:cNvPr>
          <p:cNvSpPr/>
          <p:nvPr/>
        </p:nvSpPr>
        <p:spPr>
          <a:xfrm>
            <a:off x="3443768" y="1496073"/>
            <a:ext cx="1732123" cy="243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kern="0" spc="150">
                <a:solidFill>
                  <a:srgbClr val="000000"/>
                </a:solidFill>
                <a:latin typeface="Segoe UI"/>
                <a:cs typeface="Segoe UI"/>
              </a:rPr>
              <a:t>UX-301</a:t>
            </a:r>
            <a:endParaRPr lang="en-US" sz="1050">
              <a:solidFill>
                <a:srgbClr val="000000"/>
              </a:solidFill>
              <a:latin typeface="Segoe UI"/>
              <a:cs typeface="Segoe UI"/>
            </a:endParaRPr>
          </a:p>
        </p:txBody>
      </p:sp>
      <p:sp>
        <p:nvSpPr>
          <p:cNvPr id="48" name="Text 4">
            <a:extLst>
              <a:ext uri="{FF2B5EF4-FFF2-40B4-BE49-F238E27FC236}">
                <a16:creationId xmlns:a16="http://schemas.microsoft.com/office/drawing/2014/main" id="{73FDCB12-EE83-1A41-4D6E-AE2240701488}"/>
              </a:ext>
            </a:extLst>
          </p:cNvPr>
          <p:cNvSpPr/>
          <p:nvPr/>
        </p:nvSpPr>
        <p:spPr>
          <a:xfrm>
            <a:off x="3437819" y="1952918"/>
            <a:ext cx="2159711" cy="5879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Guests cannot tell </a:t>
            </a:r>
            <a:r>
              <a:rPr lang="en-US" sz="1400">
                <a:solidFill>
                  <a:srgbClr val="000000"/>
                </a:solidFill>
                <a:latin typeface="Segoe UI"/>
                <a:ea typeface="+mn-lt"/>
                <a:cs typeface="Segoe UI"/>
              </a:rPr>
              <a:t>if</a:t>
            </a:r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 their hotel reservation was successful. </a:t>
            </a:r>
            <a:endParaRPr lang="en-US" sz="1400">
              <a:latin typeface="Segoe UI"/>
              <a:cs typeface="Segoe UI"/>
            </a:endParaRPr>
          </a:p>
        </p:txBody>
      </p:sp>
      <p:sp>
        <p:nvSpPr>
          <p:cNvPr id="43" name="Rectangle: Rounded Corners 40">
            <a:extLst>
              <a:ext uri="{FF2B5EF4-FFF2-40B4-BE49-F238E27FC236}">
                <a16:creationId xmlns:a16="http://schemas.microsoft.com/office/drawing/2014/main" id="{47A3B684-3BB4-D4BA-1216-93A5CBF82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32271" y="1319741"/>
            <a:ext cx="2647836" cy="22830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00">
              <a:latin typeface="Segoe UI"/>
              <a:cs typeface="Segoe UI"/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BAA8E45F-2DD3-39E2-B89C-1666E6AE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1636" y="3779356"/>
            <a:ext cx="2591214" cy="69979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4B35312B-D9B1-1826-C1C0-6CDD16A3F0DE}"/>
              </a:ext>
            </a:extLst>
          </p:cNvPr>
          <p:cNvSpPr txBox="1"/>
          <p:nvPr/>
        </p:nvSpPr>
        <p:spPr>
          <a:xfrm>
            <a:off x="3410567" y="3826856"/>
            <a:ext cx="2269786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>
                <a:latin typeface="Segoe UI"/>
                <a:cs typeface="Segoe UI"/>
              </a:rPr>
              <a:t>Solution 2</a:t>
            </a:r>
          </a:p>
          <a:p>
            <a:r>
              <a:rPr lang="en-US" sz="1400" i="1">
                <a:latin typeface="Segoe UI"/>
                <a:cs typeface="Segoe UI"/>
              </a:rPr>
              <a:t>some impact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A7619D-EDFE-5313-3638-FE0565D917C4}"/>
              </a:ext>
            </a:extLst>
          </p:cNvPr>
          <p:cNvSpPr txBox="1"/>
          <p:nvPr/>
        </p:nvSpPr>
        <p:spPr>
          <a:xfrm>
            <a:off x="3401439" y="3126757"/>
            <a:ext cx="22324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In progress</a:t>
            </a: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B3AD9A63-D88C-49F0-BB2C-2A84C4C88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7316" y="3795540"/>
            <a:ext cx="2591214" cy="69979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CA6DEC-B549-BBD9-0610-16589F07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862" y="3795330"/>
            <a:ext cx="93306" cy="69979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latin typeface="Segoe UI"/>
              <a:cs typeface="Segoe U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66CC16C-89CD-9F3B-A0F4-F19076981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33" y="3752638"/>
            <a:ext cx="2534922" cy="69979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Text 3">
            <a:extLst>
              <a:ext uri="{FF2B5EF4-FFF2-40B4-BE49-F238E27FC236}">
                <a16:creationId xmlns:a16="http://schemas.microsoft.com/office/drawing/2014/main" id="{09DBEFE5-47A3-F11F-17C8-23CBAB4389EB}"/>
              </a:ext>
            </a:extLst>
          </p:cNvPr>
          <p:cNvSpPr/>
          <p:nvPr/>
        </p:nvSpPr>
        <p:spPr>
          <a:xfrm>
            <a:off x="6388328" y="1496073"/>
            <a:ext cx="2255574" cy="2436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0" tIns="0" rIns="0" bIns="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kern="0" spc="150">
                <a:solidFill>
                  <a:srgbClr val="000000"/>
                </a:solidFill>
                <a:latin typeface="Segoe UI"/>
                <a:cs typeface="Segoe UI"/>
              </a:rPr>
              <a:t>UX-301</a:t>
            </a:r>
            <a:endParaRPr lang="en-US" sz="1050">
              <a:solidFill>
                <a:srgbClr val="000000"/>
              </a:solidFill>
              <a:latin typeface="Segoe UI"/>
              <a:cs typeface="Segoe UI"/>
            </a:endParaRPr>
          </a:p>
        </p:txBody>
      </p:sp>
      <p:sp>
        <p:nvSpPr>
          <p:cNvPr id="45" name="Text 4">
            <a:extLst>
              <a:ext uri="{FF2B5EF4-FFF2-40B4-BE49-F238E27FC236}">
                <a16:creationId xmlns:a16="http://schemas.microsoft.com/office/drawing/2014/main" id="{26D3FA86-01E6-7226-337F-97109D17461E}"/>
              </a:ext>
            </a:extLst>
          </p:cNvPr>
          <p:cNvSpPr/>
          <p:nvPr/>
        </p:nvSpPr>
        <p:spPr>
          <a:xfrm>
            <a:off x="6388328" y="1830179"/>
            <a:ext cx="2001022" cy="7415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Guests cannot tell </a:t>
            </a:r>
            <a:r>
              <a:rPr lang="en-US" sz="1400">
                <a:solidFill>
                  <a:srgbClr val="000000"/>
                </a:solidFill>
                <a:latin typeface="Segoe UI"/>
                <a:ea typeface="+mn-lt"/>
                <a:cs typeface="Segoe UI"/>
              </a:rPr>
              <a:t>if</a:t>
            </a:r>
            <a:r>
              <a:rPr lang="en-US" sz="1400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 their hotel reservation was successful. </a:t>
            </a:r>
            <a:endParaRPr lang="en-US" sz="1400">
              <a:latin typeface="Segoe UI"/>
              <a:cs typeface="Segoe U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227F6C-6643-CFFC-D203-4C542204C444}"/>
              </a:ext>
            </a:extLst>
          </p:cNvPr>
          <p:cNvSpPr txBox="1"/>
          <p:nvPr/>
        </p:nvSpPr>
        <p:spPr>
          <a:xfrm>
            <a:off x="6272604" y="3126757"/>
            <a:ext cx="22324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rgbClr val="282524"/>
                </a:solidFill>
                <a:latin typeface="Segoe UI"/>
                <a:ea typeface="+mn-lt"/>
                <a:cs typeface="Segoe UI"/>
              </a:rPr>
              <a:t>Resolved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9337CB1-154F-4600-C610-6669DF990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1785" y="3758813"/>
            <a:ext cx="93306" cy="6997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latin typeface="Segoe UI"/>
              <a:cs typeface="Segoe UI"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94FD989B-ECA2-90CD-E4F7-0FB7A69799A5}"/>
              </a:ext>
            </a:extLst>
          </p:cNvPr>
          <p:cNvSpPr txBox="1"/>
          <p:nvPr/>
        </p:nvSpPr>
        <p:spPr>
          <a:xfrm>
            <a:off x="6321296" y="3795330"/>
            <a:ext cx="2269786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>
                <a:latin typeface="Segoe UI"/>
                <a:cs typeface="Segoe UI"/>
              </a:rPr>
              <a:t>Solution 3</a:t>
            </a:r>
          </a:p>
          <a:p>
            <a:r>
              <a:rPr lang="en-US" sz="1400" i="1">
                <a:latin typeface="Segoe UI"/>
                <a:cs typeface="Segoe UI"/>
              </a:rPr>
              <a:t>Problem resolved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D8AAB471-3E3A-8F30-AD91-A09DE5C80A04}"/>
              </a:ext>
            </a:extLst>
          </p:cNvPr>
          <p:cNvSpPr txBox="1"/>
          <p:nvPr/>
        </p:nvSpPr>
        <p:spPr>
          <a:xfrm>
            <a:off x="542373" y="3843040"/>
            <a:ext cx="2269786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i="1">
                <a:latin typeface="Segoe UI"/>
                <a:cs typeface="Segoe UI"/>
              </a:rPr>
              <a:t>Solution 1</a:t>
            </a:r>
          </a:p>
          <a:p>
            <a:r>
              <a:rPr lang="en-US" sz="1400" i="1">
                <a:latin typeface="Segoe UI"/>
                <a:cs typeface="Segoe UI"/>
              </a:rPr>
              <a:t>no changes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CD088BB-08E9-05CA-54DE-EDD4BE10C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1636" y="3779356"/>
            <a:ext cx="93306" cy="6997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Visible problem progression as result of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Resolve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280160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40817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Product view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0420" y="1280160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520440" y="140817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Design view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280160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00800" y="140817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Leadership view</a:t>
            </a:r>
            <a:endParaRPr lang="en-US"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 descr="Image of a operational board for design: from discover to deliver, using the double diamond.">
            <a:extLst>
              <a:ext uri="{FF2B5EF4-FFF2-40B4-BE49-F238E27FC236}">
                <a16:creationId xmlns:a16="http://schemas.microsoft.com/office/drawing/2014/main" id="{A10FC9B7-1C3D-6A0A-BFC5-D4F8606643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420" y="2007184"/>
            <a:ext cx="2938805" cy="2011757"/>
          </a:xfrm>
          <a:prstGeom prst="rect">
            <a:avLst/>
          </a:prstGeom>
        </p:spPr>
      </p:pic>
      <p:pic>
        <p:nvPicPr>
          <p:cNvPr id="14" name="Picture 13" descr="Image of a operational board for the leadership, from partially resolved to resolved.">
            <a:extLst>
              <a:ext uri="{FF2B5EF4-FFF2-40B4-BE49-F238E27FC236}">
                <a16:creationId xmlns:a16="http://schemas.microsoft.com/office/drawing/2014/main" id="{B0004A6C-C32D-B4E9-B37C-C56B3E3797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243" y="2007184"/>
            <a:ext cx="2743200" cy="2091937"/>
          </a:xfrm>
          <a:prstGeom prst="rect">
            <a:avLst/>
          </a:prstGeom>
        </p:spPr>
      </p:pic>
      <p:pic>
        <p:nvPicPr>
          <p:cNvPr id="15" name="Picture 14" descr="Image of a operational experience debt board for product: from backlog to prioritised">
            <a:extLst>
              <a:ext uri="{FF2B5EF4-FFF2-40B4-BE49-F238E27FC236}">
                <a16:creationId xmlns:a16="http://schemas.microsoft.com/office/drawing/2014/main" id="{3E3512A2-C885-AB39-506E-66D84691C5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96" y="2007184"/>
            <a:ext cx="2674514" cy="2053021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65E9C7-877B-0FA0-E3F1-3E08EB13C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6B49D57-B42A-C486-57A7-ECCCEEED6D1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One debt, different ways to work with it - Structurally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69F91C3-38EF-F182-4FA8-F72DB2442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8">
            <a:extLst>
              <a:ext uri="{FF2B5EF4-FFF2-40B4-BE49-F238E27FC236}">
                <a16:creationId xmlns:a16="http://schemas.microsoft.com/office/drawing/2014/main" id="{E41C770B-584C-B8D8-D3A8-7500410203A8}"/>
              </a:ext>
            </a:extLst>
          </p:cNvPr>
          <p:cNvSpPr/>
          <p:nvPr/>
        </p:nvSpPr>
        <p:spPr>
          <a:xfrm>
            <a:off x="5868000" y="972000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r>
              <a:rPr lang="en-US" b="1">
                <a:latin typeface="Segoe UI" panose="020B0502040204020203" pitchFamily="34" charset="0"/>
                <a:cs typeface="Segoe UI" panose="020B0502040204020203" pitchFamily="34" charset="0"/>
              </a:rPr>
              <a:t>Jira </a:t>
            </a:r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>
                <a:latin typeface="Segoe UI" panose="020B0502040204020203" pitchFamily="34" charset="0"/>
                <a:cs typeface="Segoe UI" panose="020B0502040204020203" pitchFamily="34" charset="0"/>
              </a:rPr>
              <a:t>What are the problems related to [user type, JTBD, source, etc.]?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>
                <a:latin typeface="Segoe UI" panose="020B0502040204020203" pitchFamily="34" charset="0"/>
                <a:cs typeface="Segoe UI" panose="020B0502040204020203" pitchFamily="34" charset="0"/>
              </a:rPr>
              <a:t>What problems are active, dormant or resolved?</a:t>
            </a:r>
          </a:p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 descr="Example of a Jira board based by JTBD/ User goals, with tickets inside representing user problems ans hypothesis.">
            <a:extLst>
              <a:ext uri="{FF2B5EF4-FFF2-40B4-BE49-F238E27FC236}">
                <a16:creationId xmlns:a16="http://schemas.microsoft.com/office/drawing/2014/main" id="{71AD6E3B-7046-BBFC-CA79-2BFCCFC00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972000"/>
            <a:ext cx="5167872" cy="3562122"/>
          </a:xfrm>
          <a:prstGeom prst="roundRect">
            <a:avLst>
              <a:gd name="adj" fmla="val 3832"/>
            </a:avLst>
          </a:prstGeom>
          <a:ln w="1270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39598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354394-1D61-759E-31E8-68CBF634F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864F1FE-9C8C-3B59-33E8-5ABC0F27EE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41248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One debt, different ways to work with it - Visually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EC5D185-ACB0-4898-CAF3-266444766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8">
            <a:extLst>
              <a:ext uri="{FF2B5EF4-FFF2-40B4-BE49-F238E27FC236}">
                <a16:creationId xmlns:a16="http://schemas.microsoft.com/office/drawing/2014/main" id="{E2503C90-2E6A-84BA-D9EC-2554E64CC9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868000" y="973736"/>
            <a:ext cx="2743200" cy="356212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 lIns="91440" tIns="45720" rIns="91440" bIns="45720"/>
          <a:lstStyle/>
          <a:p>
            <a:r>
              <a:rPr lang="en-US" b="1">
                <a:latin typeface="Segoe UI" panose="020B0502040204020203" pitchFamily="34" charset="0"/>
                <a:cs typeface="Segoe UI" panose="020B0502040204020203" pitchFamily="34" charset="0"/>
              </a:rPr>
              <a:t>Miro </a:t>
            </a:r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>
                <a:latin typeface="Segoe UI"/>
                <a:cs typeface="Segoe UI"/>
              </a:rPr>
              <a:t>Where does the problem live in the journey?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>
                <a:latin typeface="Segoe UI" panose="020B0502040204020203" pitchFamily="34" charset="0"/>
                <a:cs typeface="Segoe UI" panose="020B0502040204020203" pitchFamily="34" charset="0"/>
              </a:rPr>
              <a:t>What are the direct connections between experiences?</a:t>
            </a:r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Picture 16" descr="Example of implementation of the experience debt in Miro, where each problems is part of a user journey but it also connects to other problems in the same product or elsewhere.">
            <a:extLst>
              <a:ext uri="{FF2B5EF4-FFF2-40B4-BE49-F238E27FC236}">
                <a16:creationId xmlns:a16="http://schemas.microsoft.com/office/drawing/2014/main" id="{B59C899D-F250-B203-94A1-02EB15D75F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6" b="3658"/>
          <a:stretch>
            <a:fillRect/>
          </a:stretch>
        </p:blipFill>
        <p:spPr>
          <a:xfrm>
            <a:off x="468000" y="973737"/>
            <a:ext cx="5212080" cy="3562122"/>
          </a:xfrm>
          <a:prstGeom prst="roundRect">
            <a:avLst>
              <a:gd name="adj" fmla="val 3152"/>
            </a:avLst>
          </a:prstGeom>
          <a:ln w="12700"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49727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C238E-212B-5A8D-97E9-C2EEA03ED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4A3F051-425B-E5E4-FFDB-38B2FA7EF5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51916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One debt, different ways to work with it - Conversationally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2451DC7-CED0-6433-C10D-95D078399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2" descr="Picture of a AI agent copilot conversation. We asked: what do we know about problem related to invoicing? and the Agent tell us all the experience debt items connected to this topic.">
            <a:extLst>
              <a:ext uri="{FF2B5EF4-FFF2-40B4-BE49-F238E27FC236}">
                <a16:creationId xmlns:a16="http://schemas.microsoft.com/office/drawing/2014/main" id="{09A199D0-520B-979E-BFC3-00D3F2B55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972000"/>
            <a:ext cx="5223192" cy="3482127"/>
          </a:xfrm>
          <a:prstGeom prst="roundRect">
            <a:avLst>
              <a:gd name="adj" fmla="val 2990"/>
            </a:avLst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4" name="Shape 8">
            <a:extLst>
              <a:ext uri="{FF2B5EF4-FFF2-40B4-BE49-F238E27FC236}">
                <a16:creationId xmlns:a16="http://schemas.microsoft.com/office/drawing/2014/main" id="{694CBAA9-E382-03FD-E527-B83FCE4D323F}"/>
              </a:ext>
            </a:extLst>
          </p:cNvPr>
          <p:cNvSpPr/>
          <p:nvPr/>
        </p:nvSpPr>
        <p:spPr>
          <a:xfrm>
            <a:off x="5868000" y="972000"/>
            <a:ext cx="2724811" cy="348212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5E4E0"/>
            </a:solidFill>
            <a:prstDash val="solid"/>
          </a:ln>
        </p:spPr>
        <p:txBody>
          <a:bodyPr/>
          <a:lstStyle/>
          <a:p>
            <a:r>
              <a:rPr lang="en-US" b="1">
                <a:latin typeface="Segoe UI" panose="020B0502040204020203" pitchFamily="34" charset="0"/>
                <a:cs typeface="Segoe UI" panose="020B0502040204020203" pitchFamily="34" charset="0"/>
              </a:rPr>
              <a:t>AI agent </a:t>
            </a:r>
          </a:p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>
                <a:latin typeface="Segoe UI" panose="020B0502040204020203" pitchFamily="34" charset="0"/>
                <a:cs typeface="Segoe UI" panose="020B0502040204020203" pitchFamily="34" charset="0"/>
              </a:rPr>
              <a:t>What do we know about this issue?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>
                <a:latin typeface="Segoe UI" panose="020B0502040204020203" pitchFamily="34" charset="0"/>
                <a:cs typeface="Segoe UI" panose="020B0502040204020203" pitchFamily="34" charset="0"/>
              </a:rPr>
              <a:t>What are the biggest systemic problems?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>
                <a:latin typeface="Segoe UI" panose="020B0502040204020203" pitchFamily="34" charset="0"/>
                <a:cs typeface="Segoe UI" panose="020B0502040204020203" pitchFamily="34" charset="0"/>
              </a:rPr>
              <a:t>Is this piece of evidence new or does it relate to an existing issue?</a:t>
            </a:r>
          </a:p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781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7997" y="180000"/>
            <a:ext cx="8229600" cy="4127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Arial" pitchFamily="34" charset="-122"/>
                <a:cs typeface="Segoe UI"/>
              </a:rPr>
              <a:t>Start with four columns, then add connections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107F1404-194F-9E49-CF2A-27DF77823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970502" y="-1001673"/>
            <a:ext cx="270568" cy="5275577"/>
          </a:xfrm>
          <a:prstGeom prst="leftBrace">
            <a:avLst>
              <a:gd name="adj1" fmla="val 101647"/>
              <a:gd name="adj2" fmla="val 50000"/>
            </a:avLst>
          </a:prstGeom>
          <a:ln w="19050">
            <a:solidFill>
              <a:srgbClr val="1A1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8DEDC537-557D-C391-EFFA-A977A822F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6177229" y="1136718"/>
            <a:ext cx="270569" cy="998797"/>
          </a:xfrm>
          <a:prstGeom prst="leftBrace">
            <a:avLst>
              <a:gd name="adj1" fmla="val 49805"/>
              <a:gd name="adj2" fmla="val 50000"/>
            </a:avLst>
          </a:prstGeom>
          <a:ln w="19050">
            <a:solidFill>
              <a:srgbClr val="1A1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83C5C8-69B8-56F5-228D-4F272C9B86EA}"/>
              </a:ext>
            </a:extLst>
          </p:cNvPr>
          <p:cNvSpPr txBox="1"/>
          <p:nvPr/>
        </p:nvSpPr>
        <p:spPr>
          <a:xfrm>
            <a:off x="2335315" y="1168390"/>
            <a:ext cx="1275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latin typeface="Segoe UI" panose="020B0502040204020203" pitchFamily="34" charset="0"/>
                <a:cs typeface="Segoe UI" panose="020B0502040204020203" pitchFamily="34" charset="0"/>
              </a:rPr>
              <a:t>CAPTURE</a:t>
            </a:r>
            <a:endParaRPr lang="en-US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C32E6F-8443-400C-1C7D-1ACE09B3DBB2}"/>
              </a:ext>
            </a:extLst>
          </p:cNvPr>
          <p:cNvSpPr txBox="1"/>
          <p:nvPr/>
        </p:nvSpPr>
        <p:spPr>
          <a:xfrm>
            <a:off x="5674559" y="1119217"/>
            <a:ext cx="1275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latin typeface="Segoe UI" panose="020B0502040204020203" pitchFamily="34" charset="0"/>
                <a:cs typeface="Segoe UI" panose="020B0502040204020203" pitchFamily="34" charset="0"/>
              </a:rPr>
              <a:t>RESOLVE</a:t>
            </a:r>
            <a:endParaRPr lang="en-US" b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0C123B-F3C9-88FA-3BA9-A172751AE343}"/>
              </a:ext>
            </a:extLst>
          </p:cNvPr>
          <p:cNvSpPr txBox="1"/>
          <p:nvPr/>
        </p:nvSpPr>
        <p:spPr>
          <a:xfrm>
            <a:off x="6885687" y="1119217"/>
            <a:ext cx="1275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latin typeface="Segoe UI" panose="020B0502040204020203" pitchFamily="34" charset="0"/>
                <a:cs typeface="Segoe UI" panose="020B0502040204020203" pitchFamily="34" charset="0"/>
              </a:rPr>
              <a:t>CONNECT</a:t>
            </a:r>
            <a:endParaRPr lang="en-US" b="1"/>
          </a:p>
        </p:txBody>
      </p:sp>
      <p:pic>
        <p:nvPicPr>
          <p:cNvPr id="14" name="Picture 13" descr="Example of 4 columns in a spreadsheet to apply the basic method of capture and resolve, plus a 5th column for connections.">
            <a:extLst>
              <a:ext uri="{FF2B5EF4-FFF2-40B4-BE49-F238E27FC236}">
                <a16:creationId xmlns:a16="http://schemas.microsoft.com/office/drawing/2014/main" id="{24EC32A4-0CAA-E145-4085-F0B8A8B542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8523" y="1893677"/>
            <a:ext cx="7772400" cy="2505153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16" name="Left Brace 15">
            <a:extLst>
              <a:ext uri="{FF2B5EF4-FFF2-40B4-BE49-F238E27FC236}">
                <a16:creationId xmlns:a16="http://schemas.microsoft.com/office/drawing/2014/main" id="{BD009651-D378-A65D-82B9-BD0B8683F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7388355" y="998166"/>
            <a:ext cx="270571" cy="1275906"/>
          </a:xfrm>
          <a:prstGeom prst="leftBrace">
            <a:avLst>
              <a:gd name="adj1" fmla="val 49805"/>
              <a:gd name="adj2" fmla="val 50000"/>
            </a:avLst>
          </a:prstGeom>
          <a:ln w="19050">
            <a:solidFill>
              <a:srgbClr val="1A1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22960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Arial" pitchFamily="34" charset="-122"/>
                <a:cs typeface="Segoe UI"/>
              </a:rPr>
              <a:t>Build a habit, not just a database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1337904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01</a:t>
            </a:r>
            <a:endParaRPr lang="en-US" sz="2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60120" y="137516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Add more information when it arises</a:t>
            </a: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1886543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02</a:t>
            </a:r>
            <a:endParaRPr lang="en-US" sz="2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60120" y="195274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Bring your debt to product, colleagues' and leadership conversations</a:t>
            </a: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7200" y="2497676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03</a:t>
            </a:r>
            <a:endParaRPr lang="en-US" sz="2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60120" y="254339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Keep each problem alive until you know it changed</a:t>
            </a:r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65326" y="0"/>
            <a:ext cx="6213348" cy="51435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770" y="0"/>
            <a:ext cx="5966460" cy="51435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916723" y="1081453"/>
            <a:ext cx="5310553" cy="298059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4100" b="1">
                <a:solidFill>
                  <a:schemeClr val="bg1">
                    <a:lumMod val="95000"/>
                    <a:lumOff val="5000"/>
                  </a:schemeClr>
                </a:solidFill>
              </a:rPr>
              <a:t>N</a:t>
            </a:r>
            <a:r>
              <a:rPr kumimoji="0" lang="en-US" sz="41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ew </a:t>
            </a:r>
            <a:r>
              <a:rPr kumimoji="0" lang="en-US" sz="4100" b="1" i="1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method</a:t>
            </a:r>
            <a:r>
              <a:rPr kumimoji="0" lang="en-GB" sz="4100" b="1" i="1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</a:t>
            </a:r>
            <a:r>
              <a:rPr kumimoji="0" lang="en-US" sz="41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can </a:t>
            </a:r>
            <a:r>
              <a:rPr kumimoji="0" lang="en-US" sz="4100" b="1" i="1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emerge</a:t>
            </a:r>
            <a:r>
              <a:rPr kumimoji="0" lang="en-US" sz="41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from the combination of existing ones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468000" y="180000"/>
            <a:ext cx="822960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Arial" pitchFamily="34" charset="-122"/>
                <a:cs typeface="Segoe UI"/>
              </a:rPr>
              <a:t>Debt not captured = debt not managed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000" y="720000"/>
            <a:ext cx="540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134343" y="1462687"/>
            <a:ext cx="1108431" cy="418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Concept</a:t>
            </a:r>
            <a:endParaRPr 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4E5F7-E634-9F75-A6C9-BD9980DF3889}"/>
              </a:ext>
            </a:extLst>
          </p:cNvPr>
          <p:cNvSpPr txBox="1"/>
          <p:nvPr/>
        </p:nvSpPr>
        <p:spPr>
          <a:xfrm>
            <a:off x="3355403" y="146268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0">
                <a:effectLst/>
                <a:latin typeface="+mn-lt"/>
              </a:rPr>
              <a:t>The accumulated </a:t>
            </a:r>
            <a:r>
              <a:rPr lang="en-GB" sz="1800" b="1">
                <a:effectLst/>
                <a:latin typeface="+mn-lt"/>
              </a:rPr>
              <a:t>gap</a:t>
            </a:r>
            <a:r>
              <a:rPr lang="en-GB" sz="1800" b="0">
                <a:effectLst/>
                <a:latin typeface="+mn-lt"/>
              </a:rPr>
              <a:t> between what users need and what the experience enables</a:t>
            </a:r>
            <a:endParaRPr lang="en-GB" sz="1800" b="0">
              <a:effectLst/>
              <a:latin typeface="Segoe UI" panose="020B0502040204020203" pitchFamily="34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62C47B37-B500-296F-29D8-834F0BE0DA25}"/>
              </a:ext>
            </a:extLst>
          </p:cNvPr>
          <p:cNvSpPr/>
          <p:nvPr/>
        </p:nvSpPr>
        <p:spPr>
          <a:xfrm>
            <a:off x="2134343" y="2443652"/>
            <a:ext cx="1108431" cy="418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Method</a:t>
            </a:r>
            <a:endParaRPr 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4316C9-30E0-171B-E3D2-BBC50D327D19}"/>
              </a:ext>
            </a:extLst>
          </p:cNvPr>
          <p:cNvSpPr txBox="1"/>
          <p:nvPr/>
        </p:nvSpPr>
        <p:spPr>
          <a:xfrm>
            <a:off x="3355403" y="2443652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i="1"/>
              <a:t>Capture</a:t>
            </a:r>
            <a:r>
              <a:rPr lang="en-GB"/>
              <a:t> gives a problem </a:t>
            </a:r>
            <a:r>
              <a:rPr lang="en-GB" b="1"/>
              <a:t>an identity</a:t>
            </a:r>
            <a:endParaRPr lang="en-GB"/>
          </a:p>
          <a:p>
            <a:pPr fontAlgn="t">
              <a:lnSpc>
                <a:spcPct val="100000"/>
              </a:lnSpc>
              <a:buNone/>
            </a:pPr>
            <a:r>
              <a:rPr lang="en-GB" i="1"/>
              <a:t>Connect</a:t>
            </a:r>
            <a:r>
              <a:rPr lang="en-GB"/>
              <a:t> gives it </a:t>
            </a:r>
            <a:r>
              <a:rPr lang="en-GB" b="1"/>
              <a:t>a strategic meaning</a:t>
            </a:r>
            <a:r>
              <a:rPr lang="en-GB"/>
              <a:t> 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i="1"/>
              <a:t>Resolve</a:t>
            </a:r>
            <a:r>
              <a:rPr lang="en-GB"/>
              <a:t> gives it </a:t>
            </a:r>
            <a:r>
              <a:rPr lang="en-GB" b="1"/>
              <a:t>a learning path and outcome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0FBED5-27BA-EC1B-D35E-73492498507F}"/>
              </a:ext>
            </a:extLst>
          </p:cNvPr>
          <p:cNvSpPr txBox="1"/>
          <p:nvPr/>
        </p:nvSpPr>
        <p:spPr>
          <a:xfrm>
            <a:off x="3355403" y="3549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/>
              <a:t>Jira, Miro, AI, or </a:t>
            </a:r>
            <a:r>
              <a:rPr lang="en-GB" b="1"/>
              <a:t>4 columns in a spreadsheet</a:t>
            </a: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D85A728E-1CE1-7C91-BE11-577F41C9B882}"/>
              </a:ext>
            </a:extLst>
          </p:cNvPr>
          <p:cNvSpPr/>
          <p:nvPr/>
        </p:nvSpPr>
        <p:spPr>
          <a:xfrm>
            <a:off x="1293542" y="3524910"/>
            <a:ext cx="1949231" cy="418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Implementation</a:t>
            </a:r>
            <a:endParaRPr 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468000" y="1554480"/>
            <a:ext cx="7772400" cy="6400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Thank you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7995" y="2331720"/>
            <a:ext cx="2484000" cy="36576"/>
          </a:xfrm>
          <a:prstGeom prst="rect">
            <a:avLst/>
          </a:prstGeom>
          <a:solidFill>
            <a:srgbClr val="2A9D8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68000" y="4297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A9D8F"/>
                </a:solidFill>
                <a:latin typeface="Segoe UI" panose="020B0502040204020203" pitchFamily="34" charset="0"/>
                <a:ea typeface="Arial" pitchFamily="34" charset="-122"/>
                <a:cs typeface="Segoe UI" panose="020B0502040204020203" pitchFamily="34" charset="0"/>
              </a:rPr>
              <a:t>Chiara Scarabotti  ·  UX Brighton 2026</a:t>
            </a:r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23</Slides>
  <Notes>23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Experience debt</vt:lpstr>
      <vt:lpstr>Today: three aspects of the experience debt</vt:lpstr>
      <vt:lpstr>Teams and leadership keep asking the same questions</vt:lpstr>
      <vt:lpstr>Problem space understanding and work is invisible</vt:lpstr>
      <vt:lpstr>Knowledge is scattered and recorded in isolation</vt:lpstr>
      <vt:lpstr>Problems are forgotten when priorities move on</vt:lpstr>
      <vt:lpstr>Known problems need the persistence of technical debt</vt:lpstr>
      <vt:lpstr>Experience debt: gap between users’ needs and our offering</vt:lpstr>
      <vt:lpstr>Capture, connect, resolve to manage the debt condition</vt:lpstr>
      <vt:lpstr>1. Capture gives problems a clear and persistent identity</vt:lpstr>
      <vt:lpstr>Accessible problem knowledge as result of Capture </vt:lpstr>
      <vt:lpstr>2. Connect reveals problem causes and impacts</vt:lpstr>
      <vt:lpstr>Multiple strategic assets as result of Connect</vt:lpstr>
      <vt:lpstr>3. Resolve preserves the learning path and the outcome</vt:lpstr>
      <vt:lpstr>Visible problem progression as result of Resolve</vt:lpstr>
      <vt:lpstr>One debt, different ways to work with it - Structurally</vt:lpstr>
      <vt:lpstr>One debt, different ways to work with it - Visually</vt:lpstr>
      <vt:lpstr>One debt, different ways to work with it - Conversationally</vt:lpstr>
      <vt:lpstr>Start with four columns, then add connections</vt:lpstr>
      <vt:lpstr>Build a habit, not just a database</vt:lpstr>
      <vt:lpstr>New methods can emerge from the combination of existing ones</vt:lpstr>
      <vt:lpstr>Debt not captured = debt not managed</vt:lpstr>
      <vt:lpstr>Thank you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 Debt — UX Brighton 2026</dc:title>
  <dc:subject>A method to turn scattered knowledge into strategic action</dc:subject>
  <dc:creator>Chiara Scarabotti</dc:creator>
  <cp:revision>1</cp:revision>
  <dcterms:created xsi:type="dcterms:W3CDTF">2026-10-18T09:28:30Z</dcterms:created>
  <dcterms:modified xsi:type="dcterms:W3CDTF">2026-11-03T21:41:45Z</dcterms:modified>
</cp:coreProperties>
</file>